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9"/>
  </p:notesMasterIdLst>
  <p:sldIdLst>
    <p:sldId id="256" r:id="rId7"/>
    <p:sldId id="258" r:id="rId8"/>
    <p:sldId id="259" r:id="rId9"/>
    <p:sldId id="262" r:id="rId10"/>
    <p:sldId id="263" r:id="rId11"/>
    <p:sldId id="268" r:id="rId12"/>
    <p:sldId id="280" r:id="rId13"/>
    <p:sldId id="274" r:id="rId14"/>
    <p:sldId id="300" r:id="rId15"/>
    <p:sldId id="269" r:id="rId16"/>
    <p:sldId id="285" r:id="rId17"/>
    <p:sldId id="288" r:id="rId18"/>
    <p:sldId id="284" r:id="rId19"/>
    <p:sldId id="283" r:id="rId20"/>
    <p:sldId id="266" r:id="rId21"/>
    <p:sldId id="303" r:id="rId22"/>
    <p:sldId id="267" r:id="rId23"/>
    <p:sldId id="294" r:id="rId24"/>
    <p:sldId id="273" r:id="rId25"/>
    <p:sldId id="282" r:id="rId26"/>
    <p:sldId id="302" r:id="rId27"/>
    <p:sldId id="304" r:id="rId28"/>
    <p:sldId id="270" r:id="rId29"/>
    <p:sldId id="305" r:id="rId30"/>
    <p:sldId id="271" r:id="rId31"/>
    <p:sldId id="306" r:id="rId32"/>
    <p:sldId id="289" r:id="rId33"/>
    <p:sldId id="275" r:id="rId34"/>
    <p:sldId id="287" r:id="rId35"/>
    <p:sldId id="277" r:id="rId36"/>
    <p:sldId id="286" r:id="rId37"/>
    <p:sldId id="30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41" autoAdjust="0"/>
    <p:restoredTop sz="94660"/>
  </p:normalViewPr>
  <p:slideViewPr>
    <p:cSldViewPr>
      <p:cViewPr varScale="1">
        <p:scale>
          <a:sx n="105" d="100"/>
          <a:sy n="105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9FADB2-BB1C-4639-B675-90286FD33B6A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F5DF2A-3428-496D-B79C-01A2D740C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4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75C873-D61C-457F-B200-4130E39D20D5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85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FC9DE-FBBC-4065-8E4F-43A9B6D0400E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80363-C9DE-4912-B37B-AF30415DA049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81B9-67C9-43B7-93DC-866AB2D9B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2CC8A-0DDE-4296-AE2B-DE437CA57BFD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B802-DC41-4454-BC35-AFA3BF958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6934-0997-4B84-9BFB-68627B06A93F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7D66-AE94-4574-A055-398F3B49E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3C2D-2125-430E-87AE-E8C9CAE77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424E-00AA-4E99-8C81-A2022448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E01C-F50B-42CB-A55A-297B16EB5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F2A2-50F7-4254-8995-7CE036951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D607-493C-4034-AE16-1DC3842A2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2742-E04E-416E-A3EA-317533296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A3F9-FDEF-4275-B0BA-66D9505EF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A29C-00FC-481A-9C8A-FC73C30A7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DA205-105E-410E-B2C4-8CAD909045A0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168B-1539-4BD9-9237-BCBF3D56F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927D-B313-45C5-91A3-9B2BEFF8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D8E1-9A09-4AD2-837C-48B28E71A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4386-1EAD-44CE-A41F-1D565F67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E2-5D30-4ED6-BB6A-6BA39D460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F1F7-17FC-4032-AA77-E63A87D4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B8E5-4122-4A16-A291-36D2CF0BC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58CD-FEE6-4238-AC83-BB873C9F3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FF6C-4A20-4233-82BA-B6799042C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7816-BF15-49FC-BDD6-B68EDFDFC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41E1-5BB1-4C5D-9C40-96E6001A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A05E-5FE6-497C-9CEF-10FB714E6212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68BF-289D-4DBB-9EBD-3CAF6B2BB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633D-9558-401B-9510-638A41C4D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4186-976F-45FA-99A3-8A7D50A20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F168-05E9-4B85-87DF-2E9F39F82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770A-50A3-44D2-8206-CC9CE4CB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E6E2-4B05-4955-AFB7-E542D918A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BEEA-84B6-46EE-BCB8-2B3CA02AD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51B9-DC94-4833-A316-8FAA6B3F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A970-E5FF-4E12-AD41-45EAD27B9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1594-0FC2-426F-8443-A7AC896A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E23-3C9D-4BFB-A640-31FFEB198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E71F-8715-4EA4-AD94-264B24730B47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70BF-90FC-4AD7-A6FA-14DBDBE35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AC5F-990E-4EBF-A9C3-A60404090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ADC2-D95C-487C-A7EB-BDCAADAA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6578-3D38-4416-B25C-5C0845D80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54BF-3867-4887-8670-577B74C70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3252-8133-4833-9EAC-75266A047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73C2-4761-4F28-877D-293786D4A1EF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56A6-88F3-4FDE-9D6B-CC16C9D02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74C1-DAF6-4AC4-9AC3-D13F2268D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FC75-F62D-4E73-9B1E-4484ECB7A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8B45-3E63-40BA-84CF-D6781D423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28D9-C1AB-46F7-8DEE-B84A6641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9440-99BE-427B-BA2B-F9DC4E11B589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0A5E-8B78-4D4E-BA1F-F7A90D32B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598-5395-4CF8-B858-05127F79B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8467C-5681-4809-9F34-9985A54F0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EAEF-94F1-4867-AAEE-8C5FF271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E8BF-A2F5-4301-A1C6-F17009CB7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ED30-A293-49CE-AFD1-2B7A59B8C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3423-6650-488D-A0A0-47121C2A7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38A5-2F2D-43A7-864A-5E4AF77AA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FEC3-6454-4D34-ABBD-8776B36057AA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07F61-B5E0-4461-9D5B-5F0725E25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584E-7075-4871-9B03-0DEE4C9DE61F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B641D-A674-4411-A4EF-A9E3B9A11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E7F8-3803-4A17-B331-551CA4914725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86C70-0027-452F-B336-459D81ABD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0000"/>
            </a:gs>
            <a:gs pos="60000">
              <a:srgbClr val="92D050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79999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79999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93C2F86-1532-42C0-89D2-AE23380CD513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8768368-C689-4675-B127-147648634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0000"/>
            </a:gs>
            <a:gs pos="60000">
              <a:srgbClr val="92D050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66187D-23BA-48EB-9510-54B1C997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ransition spd="slow" advClick="0" advTm="10000"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0000"/>
            </a:gs>
            <a:gs pos="60000">
              <a:srgbClr val="92D050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hlink">
                  <a:alpha val="39999"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3C84A4E6-315C-49F8-A7CC-6CF1F7520683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27CD0D90-EB00-488F-995F-52C97F87D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FF0000"/>
            </a:gs>
            <a:gs pos="60000">
              <a:srgbClr val="92D050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B2EE498B-9B90-4587-85C2-30DFB827B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E5D8A910-7458-439C-B6A6-11DB34C24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7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4.jpeg"/><Relationship Id="rId5" Type="http://schemas.openxmlformats.org/officeDocument/2006/relationships/image" Target="../media/image57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jpeg"/><Relationship Id="rId11" Type="http://schemas.openxmlformats.org/officeDocument/2006/relationships/image" Target="../media/image84.jpeg"/><Relationship Id="rId5" Type="http://schemas.openxmlformats.org/officeDocument/2006/relationships/image" Target="../media/image48.jpeg"/><Relationship Id="rId10" Type="http://schemas.openxmlformats.org/officeDocument/2006/relationships/image" Target="../media/image83.jpeg"/><Relationship Id="rId4" Type="http://schemas.openxmlformats.org/officeDocument/2006/relationships/image" Target="../media/image79.jpeg"/><Relationship Id="rId9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7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6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1.jpeg"/><Relationship Id="rId11" Type="http://schemas.openxmlformats.org/officeDocument/2006/relationships/image" Target="../media/image95.jpeg"/><Relationship Id="rId5" Type="http://schemas.openxmlformats.org/officeDocument/2006/relationships/image" Target="../media/image90.png"/><Relationship Id="rId10" Type="http://schemas.openxmlformats.org/officeDocument/2006/relationships/image" Target="../media/image94.jpeg"/><Relationship Id="rId4" Type="http://schemas.openxmlformats.org/officeDocument/2006/relationships/image" Target="../media/image89.jpeg"/><Relationship Id="rId9" Type="http://schemas.openxmlformats.org/officeDocument/2006/relationships/image" Target="../media/image9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4.jpeg"/><Relationship Id="rId7" Type="http://schemas.openxmlformats.org/officeDocument/2006/relationships/image" Target="../media/image112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9" Type="http://schemas.openxmlformats.org/officeDocument/2006/relationships/image" Target="../media/image1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1.jpeg"/><Relationship Id="rId7" Type="http://schemas.openxmlformats.org/officeDocument/2006/relationships/image" Target="../media/image124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1.jpeg"/><Relationship Id="rId11" Type="http://schemas.openxmlformats.org/officeDocument/2006/relationships/image" Target="../media/image133.jpeg"/><Relationship Id="rId5" Type="http://schemas.openxmlformats.org/officeDocument/2006/relationships/image" Target="../media/image130.jpeg"/><Relationship Id="rId10" Type="http://schemas.openxmlformats.org/officeDocument/2006/relationships/image" Target="../media/image126.jpeg"/><Relationship Id="rId4" Type="http://schemas.openxmlformats.org/officeDocument/2006/relationships/image" Target="../media/image129.jpeg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Relationship Id="rId9" Type="http://schemas.openxmlformats.org/officeDocument/2006/relationships/image" Target="../media/image1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12" Type="http://schemas.openxmlformats.org/officeDocument/2006/relationships/image" Target="../media/image10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3.jpeg"/><Relationship Id="rId11" Type="http://schemas.openxmlformats.org/officeDocument/2006/relationships/image" Target="../media/image156.jpeg"/><Relationship Id="rId5" Type="http://schemas.openxmlformats.org/officeDocument/2006/relationships/image" Target="../media/image152.jpeg"/><Relationship Id="rId10" Type="http://schemas.openxmlformats.org/officeDocument/2006/relationships/image" Target="../media/image129.jpeg"/><Relationship Id="rId4" Type="http://schemas.openxmlformats.org/officeDocument/2006/relationships/image" Target="../media/image151.jpe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13" Type="http://schemas.openxmlformats.org/officeDocument/2006/relationships/image" Target="../media/image167.png"/><Relationship Id="rId3" Type="http://schemas.openxmlformats.org/officeDocument/2006/relationships/image" Target="../media/image157.jpeg"/><Relationship Id="rId7" Type="http://schemas.openxmlformats.org/officeDocument/2006/relationships/image" Target="../media/image161.jpeg"/><Relationship Id="rId12" Type="http://schemas.openxmlformats.org/officeDocument/2006/relationships/image" Target="../media/image16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0.jpeg"/><Relationship Id="rId11" Type="http://schemas.openxmlformats.org/officeDocument/2006/relationships/image" Target="../media/image165.jpeg"/><Relationship Id="rId5" Type="http://schemas.openxmlformats.org/officeDocument/2006/relationships/image" Target="../media/image159.jpeg"/><Relationship Id="rId15" Type="http://schemas.openxmlformats.org/officeDocument/2006/relationships/image" Target="../media/image169.jpeg"/><Relationship Id="rId10" Type="http://schemas.openxmlformats.org/officeDocument/2006/relationships/image" Target="../media/image164.jpeg"/><Relationship Id="rId4" Type="http://schemas.openxmlformats.org/officeDocument/2006/relationships/image" Target="../media/image158.jpeg"/><Relationship Id="rId9" Type="http://schemas.openxmlformats.org/officeDocument/2006/relationships/image" Target="../media/image163.jpeg"/><Relationship Id="rId14" Type="http://schemas.openxmlformats.org/officeDocument/2006/relationships/image" Target="../media/image1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9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313"/>
            <a:ext cx="7772400" cy="1643062"/>
          </a:xfrm>
        </p:spPr>
        <p:txBody>
          <a:bodyPr/>
          <a:lstStyle/>
          <a:p>
            <a:pPr eaLnBrk="1" hangingPunct="1"/>
            <a:r>
              <a:rPr lang="be-BY" b="1" i="1" smtClean="0">
                <a:solidFill>
                  <a:srgbClr val="FF0000"/>
                </a:solidFill>
              </a:rPr>
              <a:t>Беларусь – краіна маёй будучыні….</a:t>
            </a:r>
            <a:endParaRPr lang="ru-RU" b="1" i="1" smtClean="0">
              <a:solidFill>
                <a:srgbClr val="FF0000"/>
              </a:solidFill>
            </a:endParaRPr>
          </a:p>
        </p:txBody>
      </p:sp>
      <p:pic>
        <p:nvPicPr>
          <p:cNvPr id="75778" name="Picture 2" descr="C:\Documents and Settings\Мама\Мои документы\Мои рисунки\Новая папка (6)\1f0c1e63afe3c67d26dc4013f16e65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285875" cy="1046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5779" name="Picture 5" descr="C:\Documents and Settings\Мама\Рабочий стол\беларусь\000444_145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42875"/>
            <a:ext cx="34607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 descr="C:\Documents and Settings\Мама\Рабочий стол\беларусь\000453_277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000375"/>
            <a:ext cx="7162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7" descr="C:\Documents and Settings\Мама\Рабочий стол\беларусь\000453_3690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3574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8" descr="C:\Documents and Settings\Мама\Рабочий стол\беларусь\000744_2142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2145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9" descr="C:\Documents and Settings\Мама\Рабочий стол\беларусь\000452_5000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72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10" descr="C:\Documents and Settings\Мама\Рабочий стол\беларусь\000446_4430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5072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4" descr="П$$$&amp;А~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14313"/>
            <a:ext cx="34528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C:\Documents and Settings\Мама\Рабочий стол\беларусь\000550_937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71500"/>
            <a:ext cx="372903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3" descr="C:\Documents and Settings\Мама\Мои документы\Мои рисунки\Новая папка (4)\006-Olga-ost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643188"/>
            <a:ext cx="2190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 descr="C:\Documents and Settings\Мама\Рабочий стол\25 летие\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42875"/>
            <a:ext cx="313531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5" descr="C:\Documents and Settings\Мама\Рабочий стол\25 летие\с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643188"/>
            <a:ext cx="327818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" descr="C:\Documents and Settings\Мама\Рабочий стол\25 летие\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357438"/>
            <a:ext cx="25638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C:\Documents and Settings\Мама\Рабочий стол\25 летие\ч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357688"/>
            <a:ext cx="3063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8" descr="C:\Documents and Settings\Мама\Рабочий стол\25 летие\getIm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4786313"/>
            <a:ext cx="2420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9" descr="C:\Documents and Settings\Мама\Рабочий стол\25 летие\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4500563"/>
            <a:ext cx="26352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10" descr="C:\Documents and Settings\Мама\Рабочий стол\беларусь\000744_2142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5" y="214313"/>
            <a:ext cx="20002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C:\Documents and Settings\Мама\Рабочий стол\25 летие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42875"/>
            <a:ext cx="299243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3" descr="C:\Documents and Settings\Мама\Рабочий стол\25 летие\я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23256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4" descr="C:\Documents and Settings\Мама\Рабочий стол\беларусь\000452_756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214563"/>
            <a:ext cx="445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5" descr="C:\Documents and Settings\Мама\Рабочий стол\25 летие\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714875"/>
            <a:ext cx="22780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Рисунок 34" descr="http://images.google.com.by/url?source=imgres&amp;ct=img&amp;q=http://www.imo41.chemistry.bsu.by/images/Minsk-s.jpg&amp;usg=AFQjCNEIGrxSdWrLc49bh_F3PANdPprMI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214313"/>
            <a:ext cx="270192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Рисунок 13" descr="http://images.google.com.by/url?source=imgres&amp;ct=img&amp;q=http://img1.liveinternet.ru/images/attach/c/0/34/817/34817910_minsk05.jpg&amp;usg=AFQjCNEtee6V7bCPiKLQIXwv4dkqxRJ9w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00563"/>
            <a:ext cx="26574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Рисунок 1" descr="Карта Минска. Улица Кирова. Фотографии Минска. Проспект Машерова. Карта Минска. Фото Минска. Минск - как добраться Место проведения парадов в Минске. Фото Картин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1928813"/>
            <a:ext cx="23717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Рисунок 16" descr="http://images.google.com.by/url?source=imgres&amp;ct=img&amp;q=http://urban.by/wp-content/uploads/2008/03/minsk.jpg&amp;usg=AFQjCNHdPSZsUaVFe-f9ESkmMyIqZb2AG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4214813"/>
            <a:ext cx="27987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1" descr="http://racoon.minsk.gov.by/images/gallery/1/var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7188"/>
            <a:ext cx="36957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Рисунок 4" descr="http://racoon.minsk.gov.by/images/gallery/1/var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2857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Рисунок 34" descr="http://racoon.minsk.gov.by/images/gallery/3/var/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4786313"/>
            <a:ext cx="2413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Рисунок 70" descr="http://racoon.minsk.gov.by/images/gallery/120/var/37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857500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Рисунок 31" descr="http://racoon.minsk.gov.by/images/gallery/3/var/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5143500"/>
            <a:ext cx="18716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Рисунок 19" descr="http://racoon.minsk.gov.by/images/gallery/3/var/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63" y="3571875"/>
            <a:ext cx="20891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Рисунок 16" descr="http://racoon.minsk.gov.by/images/gallery/3/var/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2857500"/>
            <a:ext cx="23717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:\Documents and Settings\Мама\Рабочий стол\беларусь\000741_187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29860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3" descr="C:\Documents and Settings\Мама\Рабочий стол\беларусь\000741_698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500563"/>
            <a:ext cx="445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4" descr="C:\Documents and Settings\Мама\Рабочий стол\беларусь\000741_733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85750"/>
            <a:ext cx="26003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5" descr="C:\Documents and Settings\Мама\Рабочий стол\беларусь\000741_7905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57438"/>
            <a:ext cx="25034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Блок-схема: перфолента 5"/>
          <p:cNvSpPr>
            <a:spLocks noChangeArrowheads="1"/>
          </p:cNvSpPr>
          <p:nvPr/>
        </p:nvSpPr>
        <p:spPr bwMode="auto">
          <a:xfrm>
            <a:off x="1428750" y="142875"/>
            <a:ext cx="3286125" cy="1428750"/>
          </a:xfrm>
          <a:prstGeom prst="flowChartPunchedTap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Хатынь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25"/>
            <a:ext cx="7772400" cy="928688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БРэСцКАЯ</a:t>
            </a:r>
            <a:r>
              <a:rPr lang="ru-RU" dirty="0" smtClean="0"/>
              <a:t> </a:t>
            </a:r>
            <a:r>
              <a:rPr lang="ru-RU" dirty="0" err="1" smtClean="0"/>
              <a:t>вобласць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9090" name="Picture 5" descr="C:\Documents and Settings\Мама\Рабочий стол\беларусь\000739_162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14500"/>
            <a:ext cx="71501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C:\Documents and Settings\Мама\Рабочий стол\беларусь\000547_811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588" y="303213"/>
            <a:ext cx="52292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3" descr="C:\Documents and Settings\Мама\Рабочий стол\беларусь\000739_963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4" descr="C:\Documents and Settings\Мама\Рабочий стол\беларусь\000739_837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7375"/>
            <a:ext cx="24082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C:\Documents and Settings\Мама\Рабочий стол\беларусь\000739_1627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357688"/>
            <a:ext cx="24082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6" descr="C:\Documents and Settings\Мама\Рабочий стол\беларусь\000547_4116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4429125"/>
            <a:ext cx="25034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7" descr="C:\Documents and Settings\Мама\Рабочий стол\беларусь\000453_9019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500563"/>
            <a:ext cx="2311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8" descr="C:\Documents and Settings\Мама\Рабочий стол\беларусь\000453_5740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75" y="142875"/>
            <a:ext cx="13716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9" descr="C:\Documents and Settings\Мама\Рабочий стол\беларусь\000453_8021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63" y="3071813"/>
            <a:ext cx="15859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10" descr="C:\Documents and Settings\Мама\Рабочий стол\беларусь\000547_93087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3214688"/>
            <a:ext cx="13716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11" descr="C:\Documents and Settings\Мама\Рабочий стол\беларусь\000739_6798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38" y="14287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2" descr="C:\Documents and Settings\Мама\Рабочий стол\беларусь\000547_1253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0" y="1000125"/>
            <a:ext cx="1657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25"/>
            <a:ext cx="7772400" cy="928688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ГРОДзЕНСКАЯ</a:t>
            </a:r>
            <a:r>
              <a:rPr lang="ru-RU" dirty="0" smtClean="0"/>
              <a:t> </a:t>
            </a:r>
            <a:r>
              <a:rPr lang="ru-RU" dirty="0" err="1" smtClean="0"/>
              <a:t>вобласць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1138" name="Picture 9" descr="C:\Documents and Settings\Мама\Рабочий стол\Гродно\441777-aa9ae641af1b5b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75009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C:\Documents and Settings\Мама\Рабочий стол\беларусь\000549_659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524375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4" descr="C:\Documents and Settings\Мама\Рабочий стол\Гродно\441780-b3e4e266ad7830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5717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5" descr="C:\Documents and Settings\Мама\Рабочий стол\Гродно\441765-ecc56f3b65a82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4287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6" descr="C:\Documents and Settings\Мама\Рабочий стол\Гродно\441767-6b748965493c23b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25"/>
            <a:ext cx="24907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7" descr="C:\Documents and Settings\Мама\Рабочий стол\Гродно\441769-aeeec4c1034f390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5072063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8" descr="C:\Documents and Settings\Мама\Рабочий стол\Гродно\441771-47b834eae687f35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285750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9" descr="C:\Documents and Settings\Мама\Рабочий стол\Гродно\441777-aa9ae641af1b5bf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0" y="4286250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10" descr="C:\Documents and Settings\Мама\Рабочий стол\Гродно\441785-8b5713c9321f94d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38" y="1857375"/>
            <a:ext cx="13573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11" descr="C:\Documents and Settings\Мама\Мои документы\Мои рисунки\Новая папка (14)\5MXFI3CAXEPX7XCAC63GM6CA56YILECA1WXTOBCAX680EACAIAUDX6CA86V1M1CAF8T9CGCAQ2L3WACA31UIKYCAKFLPK7CA5G4RBGCAFESOX9CA31PV37CAHW6BM5CAS652QICARBZRO3CAFNGGW7CAIMIT8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38" y="3000375"/>
            <a:ext cx="13319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2" descr="C:\Documents and Settings\Мама\Рабочий стол\беларусь\th_Picture_15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0" y="5929313"/>
            <a:ext cx="1193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2" descr="C:\Documents and Settings\Мама\Рабочий стол\беларусь\1275939537_img_7533w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4929188"/>
            <a:ext cx="8874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2" name="Picture 13" descr="C:\Documents and Settings\Мама\Рабочий стол\беларусь\000549_10255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3" y="1571625"/>
            <a:ext cx="14430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D:\Смотри!!!\учебный 2009 - 2010\банк фотоматериалов моего класса\Grodno_Panorama of the central p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61963"/>
            <a:ext cx="8229600" cy="5487987"/>
          </a:xfr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C:\Documents and Settings\Мама\Рабочий стол\беларусь\000452_93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3081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5572125" y="642938"/>
            <a:ext cx="2286000" cy="12334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>
                <a:solidFill>
                  <a:srgbClr val="C00000"/>
                </a:solidFill>
              </a:rPr>
              <a:t>Ліда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4211" name="Picture 3" descr="C:\Documents and Settings\Мама\Рабочий стол\беларусь\000743_540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429000"/>
            <a:ext cx="2889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C:\Documents and Settings\Мама\Рабочий стол\беларусь\000743_85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643313"/>
            <a:ext cx="445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6" descr="C:\Documents and Settings\Мама\Мои документы\Мои рисунки\Новая папка (6)\3c5b240a93b96446cd92029d0965610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3214688" cy="4529137"/>
          </a:xfrm>
          <a:noFill/>
        </p:spPr>
      </p:pic>
      <p:pic>
        <p:nvPicPr>
          <p:cNvPr id="76802" name="Picture 3" descr="C:\Documents and Settings\Мама\Мои документы\Мои рисунки\Новая папка (4)\aedff31b9e8656a9737880caf26e35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42875"/>
            <a:ext cx="4695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Рисунок 58" descr="http://racoon.minsk.gov.by/images/gallery/120/var/3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714750"/>
            <a:ext cx="17859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Рисунок 64" descr="http://racoon.minsk.gov.by/images/gallery/120/var/3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000500"/>
            <a:ext cx="33004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D:\Смотри!!!\Трабы\x_c06c0e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85750"/>
            <a:ext cx="20907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3" descr="D:\Смотри!!!\Трабы\x_51246c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14313"/>
            <a:ext cx="280511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4" descr="D:\Смотри!!!\Трабы\x_59f7ef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71688"/>
            <a:ext cx="294798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5" descr="D:\Смотри!!!\Трабы\x_2152e6c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286000"/>
            <a:ext cx="21383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6" descr="D:\Смотри!!!\Трабы\x_7816d02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786313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7" descr="D:\Смотри!!!\Трабы\x_2b1fe5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2500313"/>
            <a:ext cx="294798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8" descr="D:\Смотри!!!\Трабы\x_83c982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428625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9" descr="D:\Смотри!!!\Трабы\x_1525320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4929188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10" descr="D:\Смотри!!!\Трабы\x_de7776b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571500"/>
            <a:ext cx="17335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E:\для производства презентаций\фоны\377943-5fd9c6cfd2919c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25"/>
            <a:ext cx="7772400" cy="928688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Магілёўская</a:t>
            </a:r>
            <a:r>
              <a:rPr lang="ru-RU" dirty="0" smtClean="0"/>
              <a:t> </a:t>
            </a:r>
            <a:r>
              <a:rPr lang="ru-RU" dirty="0" err="1" smtClean="0"/>
              <a:t>вобласць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7282" name="Picture 7" descr="C:\Documents and Settings\Мама\Рабочий стол\беларусь\000552_124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00188"/>
            <a:ext cx="7000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C:\Documents and Settings\Мама\Рабочий стол\беларусь\000551_869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14375"/>
            <a:ext cx="36576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3" descr="C:\Documents and Settings\Мама\Рабочий стол\беларусь\000453_154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25034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4" descr="C:\Documents and Settings\Мама\Рабочий стол\беларусь\000547_6766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50031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5" descr="C:\Documents and Settings\Мама\Рабочий стол\беларусь\000549_5775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8625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 descr="C:\Documents and Settings\Мама\Рабочий стол\беларусь\000549_9816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492918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7" descr="C:\Documents and Settings\Мама\Рабочий стол\беларусь\000552_1246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3857625"/>
            <a:ext cx="26003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8" descr="C:\Documents and Settings\Мама\Рабочий стол\беларусь\000551_8965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271462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9" descr="C:\Documents and Settings\Мама\Рабочий стол\беларусь\000552_1593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35718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25"/>
            <a:ext cx="7772400" cy="928688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Вітебская</a:t>
            </a:r>
            <a:r>
              <a:rPr lang="ru-RU" dirty="0" smtClean="0"/>
              <a:t> </a:t>
            </a:r>
            <a:r>
              <a:rPr lang="ru-RU" dirty="0" err="1" smtClean="0"/>
              <a:t>вобласць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9330" name="Picture 4" descr="C:\Documents and Settings\Мама\Рабочий стол\беларусь\000552_374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74818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C:\Documents and Settings\Мама\Рабочий стол\беларусь\000552_481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8625"/>
            <a:ext cx="35861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3" descr="C:\Documents and Settings\Мама\Рабочий стол\беларусь\000451_504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3"/>
            <a:ext cx="25717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4" descr="C:\Documents and Settings\Мама\Рабочий стол\беларусь\000552_3746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00313"/>
            <a:ext cx="25003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5" descr="C:\Documents and Settings\Мама\Рабочий стол\беларусь\000549_7477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6788" y="4071938"/>
            <a:ext cx="26971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6" descr="C:\Documents and Settings\Мама\Рабочий стол\беларусь\000552_4760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5286375"/>
            <a:ext cx="13477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7" descr="C:\Documents and Settings\Мама\Рабочий стол\беларусь\000453_9337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250031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8" descr="C:\Documents and Settings\Мама\Рабочий стол\000711_42578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714875"/>
            <a:ext cx="37290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25"/>
            <a:ext cx="7772400" cy="92868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Гомельская </a:t>
            </a:r>
            <a:r>
              <a:rPr lang="ru-RU" dirty="0" err="1" smtClean="0"/>
              <a:t>вобласць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1378" name="Picture 11" descr="C:\Documents and Settings\Мама\Рабочий стол\беларусь\000548_391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643063"/>
            <a:ext cx="70008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Вертикальный свиток 1"/>
          <p:cNvSpPr>
            <a:spLocks noChangeArrowheads="1"/>
          </p:cNvSpPr>
          <p:nvPr/>
        </p:nvSpPr>
        <p:spPr bwMode="auto">
          <a:xfrm>
            <a:off x="571500" y="357188"/>
            <a:ext cx="2714625" cy="71437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Гомель </a:t>
            </a:r>
          </a:p>
        </p:txBody>
      </p:sp>
      <p:pic>
        <p:nvPicPr>
          <p:cNvPr id="102402" name="Picture 2" descr="C:\Documents and Settings\Мама\Рабочий стол\беларусь\000444_366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2862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C:\Documents and Settings\Мама\Рабочий стол\беларусь\000453_817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143250"/>
            <a:ext cx="2311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C:\Documents and Settings\Мама\Рабочий стол\беларусь\000454_779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355850"/>
            <a:ext cx="26543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 descr="C:\Documents and Settings\Мама\Рабочий стол\беларусь\000547_7194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4643438"/>
            <a:ext cx="23574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7" descr="C:\Documents and Settings\Мама\Рабочий стол\беларусь\000552_4165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52149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8" descr="C:\Documents and Settings\Мама\Рабочий стол\беларусь\1279618546_10071011_small_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714750"/>
            <a:ext cx="2286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9" descr="C:\Documents and Settings\Мама\Рабочий стол\беларусь\000446_8957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28575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10" descr="C:\Documents and Settings\Мама\Рабочий стол\беларусь\000453_36907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0" y="207168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1" descr="C:\Documents and Settings\Мама\Рабочий стол\беларусь\000548_3914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25" y="5037138"/>
            <a:ext cx="21717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Picture 13" descr="C:\Documents and Settings\Мама\Рабочий стол\000548_21546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25" y="128587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C:\Documents and Settings\Мама\Мои документы\Мои рисунки\Новая папка (8)\р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85750"/>
            <a:ext cx="28622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Круглая лента лицом вниз 2"/>
          <p:cNvSpPr>
            <a:spLocks noChangeArrowheads="1"/>
          </p:cNvSpPr>
          <p:nvPr/>
        </p:nvSpPr>
        <p:spPr bwMode="auto">
          <a:xfrm>
            <a:off x="142875" y="142875"/>
            <a:ext cx="6072188" cy="10001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Веравызнанне беларусаў</a:t>
            </a:r>
          </a:p>
        </p:txBody>
      </p:sp>
      <p:pic>
        <p:nvPicPr>
          <p:cNvPr id="103427" name="Picture 3" descr="C:\Documents and Settings\Мама\Рабочий стол\беларусь\000449_151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572000"/>
            <a:ext cx="24082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 descr="C:\Documents and Settings\Мама\Рабочий стол\беларусь\000449_1776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572000"/>
            <a:ext cx="24082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C:\Documents and Settings\Мама\Рабочий стол\беларусь\000449_341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643438"/>
            <a:ext cx="23145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C:\Documents and Settings\Мама\Рабочий стол\беларусь\000449_5202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1500188"/>
            <a:ext cx="445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8" descr="C:\Documents and Settings\Мама\Рабочий стол\беларусь\000449_5928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3571875"/>
            <a:ext cx="12287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9" descr="C:\Documents and Settings\Мама\Рабочий стол\беларусь\000449_35871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3429000"/>
            <a:ext cx="1514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0" descr="C:\Documents and Settings\Мама\Рабочий стол\беларусь\000548_18611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3571875"/>
            <a:ext cx="11572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571625" y="357188"/>
            <a:ext cx="6215063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Беларуская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кухня  </a:t>
            </a:r>
          </a:p>
        </p:txBody>
      </p:sp>
      <p:pic>
        <p:nvPicPr>
          <p:cNvPr id="104450" name="Picture 2" descr="C:\Documents and Settings\Мама\Рабочий стол\беларусь\000455_102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 descr="C:\Documents and Settings\Мама\Рабочий стол\беларусь\000455_108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7145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C:\Documents and Settings\Мама\Рабочий стол\беларусь\000455_2031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5214938"/>
            <a:ext cx="3443287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C:\Documents and Settings\Мама\Рабочий стол\беларусь\000455_2495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7145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C:\Documents and Settings\Мама\Рабочий стол\беларусь\000455_2958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5004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C:\Documents and Settings\Мама\Рабочий стол\беларусь\000455_3054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33575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 descr="C:\Documents and Settings\Мама\Рабочий стол\беларусь\000455_80994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51435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 descr="C:\Documents and Settings\Мама\Рабочий стол\беларусь\000455_8660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371475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C:\Documents and Settings\Мама\Мои документы\Мои рисунки\Новая папка (6)\74b3ee20e97e84097e52c2a3d86e1c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Блок-схема: перфолента 1"/>
          <p:cNvSpPr>
            <a:spLocks noChangeArrowheads="1"/>
          </p:cNvSpPr>
          <p:nvPr/>
        </p:nvSpPr>
        <p:spPr bwMode="auto">
          <a:xfrm>
            <a:off x="857250" y="214313"/>
            <a:ext cx="7000875" cy="804862"/>
          </a:xfrm>
          <a:prstGeom prst="flowChartPunchedTap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Архітэктурныя помнікі Беларусі</a:t>
            </a:r>
          </a:p>
        </p:txBody>
      </p:sp>
      <p:pic>
        <p:nvPicPr>
          <p:cNvPr id="105474" name="Picture 2" descr="C:\Documents and Settings\Мама\Рабочий стол\беларусь\000454_450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24082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C:\Documents and Settings\Мама\Рабочий стол\беларусь\000454_646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214438"/>
            <a:ext cx="2143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 descr="C:\Documents and Settings\Мама\Рабочий стол\беларусь\000454_27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12144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 descr="C:\Documents and Settings\Мама\Рабочий стол\беларусь\000454_525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4290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 descr="C:\Documents and Settings\Мама\Рабочий стол\беларусь\000454_1433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3000375"/>
            <a:ext cx="1857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C:\Documents and Settings\Мама\Рабочий стол\беларусь\000454_9094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3071813"/>
            <a:ext cx="1671637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C:\Documents and Settings\Мама\Рабочий стол\беларусь\000454_7003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5429250"/>
            <a:ext cx="26574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 descr="C:\Documents and Settings\Мама\Рабочий стол\беларусь\000454_77987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4786313"/>
            <a:ext cx="1657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0" descr="C:\Documents and Settings\Мама\Рабочий стол\беларусь\000549_76342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0" y="3214688"/>
            <a:ext cx="17399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3" name="Picture 11" descr="C:\Documents and Settings\Мама\Рабочий стол\беларусь\000743_5409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38" y="51435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Горизонтальный свиток 1"/>
          <p:cNvSpPr>
            <a:spLocks noChangeArrowheads="1"/>
          </p:cNvSpPr>
          <p:nvPr/>
        </p:nvSpPr>
        <p:spPr bwMode="auto">
          <a:xfrm>
            <a:off x="500063" y="285750"/>
            <a:ext cx="7715250" cy="9286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Выдатныя людзі краіны</a:t>
            </a:r>
          </a:p>
        </p:txBody>
      </p:sp>
      <p:pic>
        <p:nvPicPr>
          <p:cNvPr id="107522" name="Picture 2" descr="C:\Documents and Settings\Мама\Рабочий стол\беларусь\000224_90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1857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 descr="C:\Documents and Settings\Мама\Рабочий стол\беларусь\000224_775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643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5" descr="C:\Documents and Settings\Мама\Рабочий стол\беларусь\000224_369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3575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6" descr="C:\Documents and Settings\Мама\Рабочий стол\беларусь\000224_8984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4290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7" descr="C:\Documents and Settings\Мама\Рабочий стол\беларусь\000225_9007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34290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C:\Documents and Settings\Мама\Рабочий стол\беларусь\000712_768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5286375"/>
            <a:ext cx="25860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C:\Documents and Settings\Мама\Рабочий стол\беларусь\000710_90875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3071813"/>
            <a:ext cx="13001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10" descr="проб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072063"/>
            <a:ext cx="1000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0" name="Picture 5" descr="проб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50" y="1666875"/>
            <a:ext cx="12144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5" descr="проб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3354388"/>
            <a:ext cx="1143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5000625"/>
            <a:ext cx="1935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9063" y="1571625"/>
            <a:ext cx="14049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3" y="4929188"/>
            <a:ext cx="1333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28875" y="1571625"/>
            <a:ext cx="1381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C:\Documents and Settings\Мама\Мои документы\Мои рисунки\Новая папка (6)\33e015048004e051cb41b32132e9f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Содержимое 2"/>
          <p:cNvSpPr>
            <a:spLocks noGrp="1"/>
          </p:cNvSpPr>
          <p:nvPr>
            <p:ph idx="1"/>
          </p:nvPr>
        </p:nvSpPr>
        <p:spPr>
          <a:xfrm>
            <a:off x="685800" y="214313"/>
            <a:ext cx="7772400" cy="2214562"/>
          </a:xfrm>
        </p:spPr>
        <p:txBody>
          <a:bodyPr/>
          <a:lstStyle/>
          <a:p>
            <a:endParaRPr lang="ru-RU" sz="1600" smtClean="0"/>
          </a:p>
        </p:txBody>
      </p:sp>
      <p:pic>
        <p:nvPicPr>
          <p:cNvPr id="78850" name="Picture 1" descr="C:\Documents and Settings\Мама\Рабочий стол\беларусь\000549_836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2" descr="C:\Documents and Settings\Мама\Рабочий стол\беларусь\000549_981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6429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3" descr="C:\Documents and Settings\Мама\Рабочий стол\беларусь\000550_464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64331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4" descr="C:\Documents and Settings\Мама\Рабочий стол\беларусь\000549_8968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500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5" descr="C:\Documents and Settings\Мама\Рабочий стол\беларусь\000550_8084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71487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6" descr="C:\Documents and Settings\Мама\Рабочий стол\беларусь\000550_8432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34290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Блок-схема: перфолента 8"/>
          <p:cNvSpPr>
            <a:spLocks noChangeArrowheads="1"/>
          </p:cNvSpPr>
          <p:nvPr/>
        </p:nvSpPr>
        <p:spPr bwMode="auto">
          <a:xfrm>
            <a:off x="2571750" y="2428875"/>
            <a:ext cx="3786188" cy="1143000"/>
          </a:xfrm>
          <a:prstGeom prst="flowChartPunchedTap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e-BY" sz="2400" b="1">
                <a:latin typeface="Times New Roman" pitchFamily="18" charset="0"/>
              </a:rPr>
              <a:t>     Беларусь працоўная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4525962"/>
          </a:xfrm>
        </p:spPr>
        <p:txBody>
          <a:bodyPr/>
          <a:lstStyle/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1" descr="C:\Documents and Settings\Мама\Рабочий стол\беларусь\000547_411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2928937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2" descr="C:\Documents and Settings\Мама\Рабочий стол\беларусь\000452_587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928813"/>
            <a:ext cx="27241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3" descr="C:\Documents and Settings\Мама\Рабочий стол\беларусь\000452_500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643438"/>
            <a:ext cx="2503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C:\Documents and Settings\Мама\Рабочий стол\беларусь\000452_794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28625"/>
            <a:ext cx="18002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" descr="C:\Documents and Settings\Мама\Мои документы\Мои рисунки\308861-89dc52c88dc76ae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2143125"/>
            <a:ext cx="12144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C:\Documents and Settings\Мама\Рабочий стол\анимашки и блестяшки\растения\199083-e23d66aa82321e9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048307">
            <a:off x="5738813" y="559435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10" descr="C:\Documents and Settings\Мама\Рабочий стол\анимашки и блестяшки\растения\199083-e23d66aa82321e9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918002">
            <a:off x="5957888" y="558006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11" descr="C:\Documents and Settings\Мама\Рабочий стол\анимашки и блестяшки\растения\199083-e23d66aa82321e9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812033">
            <a:off x="5889625" y="540067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Documents and Settings\Мама\Мои документы\Мои рисунки\к дню Победы\m9ma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00063"/>
            <a:ext cx="286543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3" descr="C:\Documents and Settings\Мама\Мои документы\Мои рисунки\к дню Победы\m9may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4" descr="C:\Documents and Settings\Мама\Мои документы\Мои рисунки\к дню Победы\m9may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86188"/>
            <a:ext cx="36290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C:\Documents and Settings\Мама\Мои документы\Мои рисунки\к дню Победы\313886-1937f6f7061a11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857625"/>
            <a:ext cx="35242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6838" y="1852613"/>
            <a:ext cx="1890712" cy="2865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7250" y="285750"/>
            <a:ext cx="7643813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Нацыянальныя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святы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Беларусі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C:\Documents and Settings\Мама\Рабочий стол\беларусь\000446_337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15478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C:\Documents and Settings\Мама\Рабочий стол\беларусь\000446_443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8612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C:\Documents and Settings\Мама\Рабочий стол\беларусь\000446_806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571625"/>
            <a:ext cx="18145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C:\Documents and Settings\Мама\Рабочий стол\беларусь\000446_8957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714500"/>
            <a:ext cx="17859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C:\Documents and Settings\Мама\Рабочий стол\беларусь\000447_6555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5072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C:\Documents and Settings\Мама\Рабочий стол\беларусь\000451_6460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4290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C:\Documents and Settings\Мама\Рабочий стол\беларусь\000452_3480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5214938"/>
            <a:ext cx="18367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C:\Documents and Settings\Мама\Рабочий стол\беларусь\000452_6968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35004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C:\Documents and Settings\Мама\Рабочий стол\беларусь\000452_77903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25" y="52149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C:\Documents and Settings\Мама\Рабочий стол\беларусь\000551_63645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3" y="5214938"/>
            <a:ext cx="1657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C:\Documents and Settings\Мама\Рабочий стол\беларусь\000743_19055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3" y="1643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C:\Documents and Settings\Мама\Рабочий стол\беларусь\1282404181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1750" y="3143250"/>
            <a:ext cx="131921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C:\Documents and Settings\Мама\Рабочий стол\беларусь\000550_36130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500063"/>
            <a:ext cx="10858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C:\Documents and Settings\Мама\Рабочий стол\Гродно\441783-e5de9b4e0b96438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214438"/>
            <a:ext cx="4929188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3" descr="C:\Documents and Settings\Мама\Рабочий стол\беларусь\000745_224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4" descr="C:\Documents and Settings\Мама\Рабочий стол\беларусь\000744_2142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C:\Documents and Settings\Мама\Рабочий стол\беларусь\000739_9630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2145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6" descr="C:\Documents and Settings\Мама\Рабочий стол\беларусь\000741_1874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421481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7" descr="C:\Documents and Settings\Мама\Рабочий стол\беларусь\000739_1627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25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8" descr="C:\Documents and Settings\Мама\Рабочий стол\беларусь\000454_7003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5500688"/>
            <a:ext cx="28003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9" descr="C:\Documents and Settings\Мама\Рабочий стол\беларусь\000444_30804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4643438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Горизонтальный свиток 9"/>
          <p:cNvSpPr>
            <a:spLocks noChangeArrowheads="1"/>
          </p:cNvSpPr>
          <p:nvPr/>
        </p:nvSpPr>
        <p:spPr bwMode="auto">
          <a:xfrm>
            <a:off x="2643188" y="142875"/>
            <a:ext cx="3643312" cy="7143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Рэспубліка Беларусь </a:t>
            </a:r>
          </a:p>
        </p:txBody>
      </p:sp>
      <p:pic>
        <p:nvPicPr>
          <p:cNvPr id="82954" name="Picture 10" descr="C:\Documents and Settings\Мама\Рабочий стол\беларусь\000445_9948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3714750"/>
            <a:ext cx="14287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214438" y="2214563"/>
            <a:ext cx="2543175" cy="1162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Мінская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вобласць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  <a:p>
            <a:pPr>
              <a:defRPr/>
            </a:pPr>
            <a:endParaRPr lang="ru-RU" smtClean="0"/>
          </a:p>
          <a:p>
            <a:pPr>
              <a:defRPr/>
            </a:pPr>
            <a:endParaRPr lang="ru-RU" smtClean="0"/>
          </a:p>
        </p:txBody>
      </p:sp>
      <p:pic>
        <p:nvPicPr>
          <p:cNvPr id="83971" name="Picture 2" descr="http://president.gov.by/data/press44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85813"/>
            <a:ext cx="3810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5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d_Autumn">
  <a:themeElements>
    <a:clrScheme name="Red_Autum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Red_Aut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_Aut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Aut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Aut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пециальное оформление">
  <a:themeElements>
    <a:clrScheme name="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73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Тема125</Template>
  <TotalTime>335</TotalTime>
  <Words>38</Words>
  <Application>Microsoft Office PowerPoint</Application>
  <PresentationFormat>Экран (4:3)</PresentationFormat>
  <Paragraphs>20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32</vt:i4>
      </vt:variant>
    </vt:vector>
  </HeadingPairs>
  <TitlesOfParts>
    <vt:vector size="53" baseType="lpstr">
      <vt:lpstr>Arial</vt:lpstr>
      <vt:lpstr>Comic Sans MS</vt:lpstr>
      <vt:lpstr>Calibri</vt:lpstr>
      <vt:lpstr>Times New Roman</vt:lpstr>
      <vt:lpstr>Тема125</vt:lpstr>
      <vt:lpstr>Специальное оформление</vt:lpstr>
      <vt:lpstr>Red_Autumn</vt:lpstr>
      <vt:lpstr>1_Специальное оформление</vt:lpstr>
      <vt:lpstr>Тема73</vt:lpstr>
      <vt:lpstr>1_Оформление по умолчанию</vt:lpstr>
      <vt:lpstr>Red_Autumn</vt:lpstr>
      <vt:lpstr>Red_Autumn</vt:lpstr>
      <vt:lpstr>Red_Autumn</vt:lpstr>
      <vt:lpstr>Red_Autumn</vt:lpstr>
      <vt:lpstr>Red_Autumn</vt:lpstr>
      <vt:lpstr>Red_Autumn</vt:lpstr>
      <vt:lpstr>Red_Autumn</vt:lpstr>
      <vt:lpstr>Red_Autumn</vt:lpstr>
      <vt:lpstr>Red_Autumn</vt:lpstr>
      <vt:lpstr>Red_Autumn</vt:lpstr>
      <vt:lpstr>Red_Autumn</vt:lpstr>
      <vt:lpstr>Беларусь – краіна маёй будучыні….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Мінская вобласць </vt:lpstr>
      <vt:lpstr>Слайд 10</vt:lpstr>
      <vt:lpstr>Слайд 11</vt:lpstr>
      <vt:lpstr>Слайд 12</vt:lpstr>
      <vt:lpstr>Слайд 13</vt:lpstr>
      <vt:lpstr>БРЭСЦКАЯ ВОБЛАСЦЬ </vt:lpstr>
      <vt:lpstr>Слайд 15</vt:lpstr>
      <vt:lpstr>ГРОДЗЕНСКАЯ ВОБЛАСЦЬ </vt:lpstr>
      <vt:lpstr>Слайд 17</vt:lpstr>
      <vt:lpstr>Слайд 18</vt:lpstr>
      <vt:lpstr>Слайд 19</vt:lpstr>
      <vt:lpstr>Слайд 20</vt:lpstr>
      <vt:lpstr>Слайд 21</vt:lpstr>
      <vt:lpstr>МАГІЛЁЎСКАЯ ВОБЛАСЦЬ </vt:lpstr>
      <vt:lpstr>Слайд 23</vt:lpstr>
      <vt:lpstr>ВІТЕБСКАЯ ВОБЛАСЦЬ </vt:lpstr>
      <vt:lpstr>Слайд 25</vt:lpstr>
      <vt:lpstr>ГОМЕЛЬСКАЯ ВОБЛАСЦЬ 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51</cp:revision>
  <dcterms:created xsi:type="dcterms:W3CDTF">2010-08-29T07:05:52Z</dcterms:created>
  <dcterms:modified xsi:type="dcterms:W3CDTF">2011-05-18T09:22:23Z</dcterms:modified>
</cp:coreProperties>
</file>