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</p:sldMasterIdLst>
  <p:notesMasterIdLst>
    <p:notesMasterId r:id="rId21"/>
  </p:notesMasterIdLst>
  <p:sldIdLst>
    <p:sldId id="256" r:id="rId3"/>
    <p:sldId id="257" r:id="rId4"/>
    <p:sldId id="280" r:id="rId5"/>
    <p:sldId id="286" r:id="rId6"/>
    <p:sldId id="292" r:id="rId7"/>
    <p:sldId id="264" r:id="rId8"/>
    <p:sldId id="265" r:id="rId9"/>
    <p:sldId id="283" r:id="rId10"/>
    <p:sldId id="287" r:id="rId11"/>
    <p:sldId id="284" r:id="rId12"/>
    <p:sldId id="272" r:id="rId13"/>
    <p:sldId id="285" r:id="rId14"/>
    <p:sldId id="288" r:id="rId15"/>
    <p:sldId id="289" r:id="rId16"/>
    <p:sldId id="277" r:id="rId17"/>
    <p:sldId id="275" r:id="rId18"/>
    <p:sldId id="293" r:id="rId19"/>
    <p:sldId id="29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21" autoAdjust="0"/>
  </p:normalViewPr>
  <p:slideViewPr>
    <p:cSldViewPr>
      <p:cViewPr varScale="1">
        <p:scale>
          <a:sx n="58" d="100"/>
          <a:sy n="58" d="100"/>
        </p:scale>
        <p:origin x="-1152" y="-10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5D35E0-9A5D-4EB8-8A48-4ED52D2D6EAC}" type="doc">
      <dgm:prSet loTypeId="urn:microsoft.com/office/officeart/2005/8/layout/radial6#1" loCatId="cycle" qsTypeId="urn:microsoft.com/office/officeart/2005/8/quickstyle/simple2#2" qsCatId="simple" csTypeId="urn:microsoft.com/office/officeart/2005/8/colors/accent1_2" csCatId="accent1" phldr="1"/>
      <dgm:spPr/>
      <dgm:t>
        <a:bodyPr/>
        <a:lstStyle>
          <a:extLst/>
        </a:lstStyle>
        <a:p>
          <a:endParaRPr lang="ru-RU"/>
        </a:p>
      </dgm:t>
    </dgm:pt>
    <dgm:pt modelId="{F9A846BA-06FB-46AF-80ED-5EA0073A08FA}">
      <dgm:prSet phldrT="[Text]" custT="1"/>
      <dgm:spPr/>
      <dgm:t>
        <a:bodyPr/>
        <a:lstStyle>
          <a:extLst/>
        </a:lstStyle>
        <a:p>
          <a:r>
            <a:rPr lang="be-BY" sz="2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Ключавыя </a:t>
          </a:r>
        </a:p>
        <a:p>
          <a:r>
            <a:rPr lang="be-BY" sz="2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кампетэнцыі</a:t>
          </a:r>
          <a:endParaRPr lang="ru-RU" sz="27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Calibri" pitchFamily="34" charset="0"/>
          </a:endParaRPr>
        </a:p>
      </dgm:t>
    </dgm:pt>
    <dgm:pt modelId="{867140E2-327F-4343-AA77-39B40F758E20}" type="parTrans" cxnId="{E0A59ECF-A5D6-4165-81D6-37160CDE59E0}">
      <dgm:prSet/>
      <dgm:spPr/>
      <dgm:t>
        <a:bodyPr/>
        <a:lstStyle>
          <a:extLst/>
        </a:lstStyle>
        <a:p>
          <a:endParaRPr lang="ru-RU"/>
        </a:p>
      </dgm:t>
    </dgm:pt>
    <dgm:pt modelId="{D054D334-137E-4116-BF8C-3B5A64D95A38}" type="sibTrans" cxnId="{E0A59ECF-A5D6-4165-81D6-37160CDE59E0}">
      <dgm:prSet/>
      <dgm:spPr/>
      <dgm:t>
        <a:bodyPr/>
        <a:lstStyle>
          <a:extLst/>
        </a:lstStyle>
        <a:p>
          <a:endParaRPr lang="ru-RU"/>
        </a:p>
      </dgm:t>
    </dgm:pt>
    <dgm:pt modelId="{804956F3-9572-4A14-9776-448FD7756780}">
      <dgm:prSet phldrT="[Text]" custT="1"/>
      <dgm:spPr/>
      <dgm:t>
        <a:bodyPr/>
        <a:lstStyle>
          <a:extLst/>
        </a:lstStyle>
        <a:p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Камунікацыя на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замежных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мовах</a:t>
          </a:r>
          <a:r>
            <a:rPr lang="ru-RU" sz="1300" dirty="0" smtClean="0">
              <a:latin typeface="ArbatDi" pitchFamily="66" charset="0"/>
            </a:rPr>
            <a:t>;</a:t>
          </a:r>
          <a:endParaRPr lang="ru-RU" sz="13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batDi" pitchFamily="66" charset="0"/>
          </a:endParaRPr>
        </a:p>
      </dgm:t>
    </dgm:pt>
    <dgm:pt modelId="{8584B5A5-A0C7-4103-8F01-D0BD38C70049}" type="parTrans" cxnId="{D042B66E-84CD-41BB-B155-69160F0B9850}">
      <dgm:prSet/>
      <dgm:spPr/>
      <dgm:t>
        <a:bodyPr/>
        <a:lstStyle/>
        <a:p>
          <a:endParaRPr lang="ru-RU"/>
        </a:p>
      </dgm:t>
    </dgm:pt>
    <dgm:pt modelId="{353330CA-F507-429B-920A-695AFA8873E5}" type="sibTrans" cxnId="{D042B66E-84CD-41BB-B155-69160F0B9850}">
      <dgm:prSet/>
      <dgm:spPr/>
      <dgm:t>
        <a:bodyPr/>
        <a:lstStyle/>
        <a:p>
          <a:endParaRPr lang="ru-RU"/>
        </a:p>
      </dgm:t>
    </dgm:pt>
    <dgm:pt modelId="{C1A66396-E785-4A6F-8E37-F8B1ACC4AB1B}">
      <dgm:prSet phldrT="[Text]" custT="1"/>
      <dgm:spPr/>
      <dgm:t>
        <a:bodyPr/>
        <a:lstStyle>
          <a:extLst/>
        </a:lstStyle>
        <a:p>
          <a:r>
            <a:rPr lang="be-BY" sz="1400" b="1" i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Матэматычная пісьменнасць і базавыя кампетэнцыі ў навуцы і тэхналогіі</a:t>
          </a:r>
          <a:endParaRPr lang="ru-RU" sz="1400" b="1" i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Calibri" pitchFamily="34" charset="0"/>
          </a:endParaRPr>
        </a:p>
      </dgm:t>
    </dgm:pt>
    <dgm:pt modelId="{E003F8C2-43F6-42E1-8221-97D146EEF90E}" type="parTrans" cxnId="{67EDC34C-42DA-4DB4-8F40-FA50A3A353BA}">
      <dgm:prSet/>
      <dgm:spPr/>
      <dgm:t>
        <a:bodyPr/>
        <a:lstStyle/>
        <a:p>
          <a:endParaRPr lang="ru-RU"/>
        </a:p>
      </dgm:t>
    </dgm:pt>
    <dgm:pt modelId="{FFF7F315-538F-4FF9-B6B2-61513BB1174C}" type="sibTrans" cxnId="{67EDC34C-42DA-4DB4-8F40-FA50A3A353BA}">
      <dgm:prSet/>
      <dgm:spPr/>
      <dgm:t>
        <a:bodyPr/>
        <a:lstStyle/>
        <a:p>
          <a:endParaRPr lang="ru-RU"/>
        </a:p>
      </dgm:t>
    </dgm:pt>
    <dgm:pt modelId="{C4A45C2B-3C00-4744-A28B-43CA4B721C63}">
      <dgm:prSet phldrT="[Text]" custT="1"/>
      <dgm:spPr/>
      <dgm:t>
        <a:bodyPr/>
        <a:lstStyle>
          <a:extLst/>
        </a:lstStyle>
        <a:p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Камп’ютарная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нфармацыйная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пісьменнасць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batDi" pitchFamily="66" charset="0"/>
          </a:endParaRPr>
        </a:p>
      </dgm:t>
    </dgm:pt>
    <dgm:pt modelId="{D65D1211-E5E4-40B9-BA6E-5F37C5995B83}" type="parTrans" cxnId="{D27D4013-98A5-4638-932F-1435C2697DF8}">
      <dgm:prSet/>
      <dgm:spPr/>
      <dgm:t>
        <a:bodyPr/>
        <a:lstStyle/>
        <a:p>
          <a:endParaRPr lang="ru-RU"/>
        </a:p>
      </dgm:t>
    </dgm:pt>
    <dgm:pt modelId="{FF98A468-4E7A-465C-B90B-A0D0023A6764}" type="sibTrans" cxnId="{D27D4013-98A5-4638-932F-1435C2697DF8}">
      <dgm:prSet/>
      <dgm:spPr/>
      <dgm:t>
        <a:bodyPr/>
        <a:lstStyle/>
        <a:p>
          <a:endParaRPr lang="ru-RU"/>
        </a:p>
      </dgm:t>
    </dgm:pt>
    <dgm:pt modelId="{E630C034-252C-4958-8587-8F8B897F8D1D}">
      <dgm:prSet phldrT="[Text]" custT="1"/>
      <dgm:spPr/>
      <dgm:t>
        <a:bodyPr/>
        <a:lstStyle>
          <a:extLst/>
        </a:lstStyle>
        <a:p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Дасведчанасць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здольнасць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выяўляць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сябе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ў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культурнай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сферы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batDi" pitchFamily="66" charset="0"/>
          </a:endParaRPr>
        </a:p>
      </dgm:t>
    </dgm:pt>
    <dgm:pt modelId="{F0F554E9-C9C2-4F3F-8249-7E88741BAB45}" type="parTrans" cxnId="{A439ADE2-7803-4BFD-9A5B-149BB2BCC933}">
      <dgm:prSet/>
      <dgm:spPr/>
      <dgm:t>
        <a:bodyPr/>
        <a:lstStyle/>
        <a:p>
          <a:endParaRPr lang="ru-RU"/>
        </a:p>
      </dgm:t>
    </dgm:pt>
    <dgm:pt modelId="{17647C87-F434-4DB2-B2BD-F15927263505}" type="sibTrans" cxnId="{A439ADE2-7803-4BFD-9A5B-149BB2BCC933}">
      <dgm:prSet/>
      <dgm:spPr/>
      <dgm:t>
        <a:bodyPr/>
        <a:lstStyle/>
        <a:p>
          <a:endParaRPr lang="ru-RU"/>
        </a:p>
      </dgm:t>
    </dgm:pt>
    <dgm:pt modelId="{CECF00A9-0660-4CE9-BD80-57BA5B91C371}">
      <dgm:prSet phldrT="[Text]" custT="1"/>
      <dgm:spPr/>
      <dgm:t>
        <a:bodyPr/>
        <a:lstStyle>
          <a:extLst/>
        </a:lstStyle>
        <a:p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Сацыяльныя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грамадзянскія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кампетэнцыі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batDi" pitchFamily="66" charset="0"/>
          </a:endParaRPr>
        </a:p>
      </dgm:t>
    </dgm:pt>
    <dgm:pt modelId="{103E6F7B-0D3E-489C-B3EF-DE44ED4D2793}" type="parTrans" cxnId="{03D11C9C-48D0-434A-BE66-498EBF621579}">
      <dgm:prSet/>
      <dgm:spPr/>
      <dgm:t>
        <a:bodyPr/>
        <a:lstStyle/>
        <a:p>
          <a:endParaRPr lang="ru-RU"/>
        </a:p>
      </dgm:t>
    </dgm:pt>
    <dgm:pt modelId="{FD9CA958-9AE4-4F56-AD7C-F0540457B532}" type="sibTrans" cxnId="{03D11C9C-48D0-434A-BE66-498EBF621579}">
      <dgm:prSet/>
      <dgm:spPr/>
      <dgm:t>
        <a:bodyPr/>
        <a:lstStyle/>
        <a:p>
          <a:endParaRPr lang="ru-RU"/>
        </a:p>
      </dgm:t>
    </dgm:pt>
    <dgm:pt modelId="{BFFF4CAE-123F-4ECE-ABD6-1A7C6B6E1AB9}">
      <dgm:prSet phldrT="[Text]" custT="1"/>
      <dgm:spPr/>
      <dgm:t>
        <a:bodyPr/>
        <a:lstStyle>
          <a:extLst/>
        </a:lstStyle>
        <a:p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Засваенне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навыкаў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навучання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batDi" pitchFamily="66" charset="0"/>
          </a:endParaRPr>
        </a:p>
      </dgm:t>
    </dgm:pt>
    <dgm:pt modelId="{51AED7C7-C966-403F-B17F-98E007B94756}" type="parTrans" cxnId="{2799636F-21F7-437B-9998-70E622ACD5F0}">
      <dgm:prSet/>
      <dgm:spPr/>
      <dgm:t>
        <a:bodyPr/>
        <a:lstStyle/>
        <a:p>
          <a:endParaRPr lang="ru-RU"/>
        </a:p>
      </dgm:t>
    </dgm:pt>
    <dgm:pt modelId="{7C08C325-1FC1-4028-A1B3-6E9D6B91BC6D}" type="sibTrans" cxnId="{2799636F-21F7-437B-9998-70E622ACD5F0}">
      <dgm:prSet/>
      <dgm:spPr/>
      <dgm:t>
        <a:bodyPr/>
        <a:lstStyle/>
        <a:p>
          <a:endParaRPr lang="ru-RU"/>
        </a:p>
      </dgm:t>
    </dgm:pt>
    <dgm:pt modelId="{E7099059-3858-4031-AA26-70F1AE740B29}">
      <dgm:prSet phldrT="[Text]" custT="1"/>
      <dgm:spPr/>
      <dgm:t>
        <a:bodyPr/>
        <a:lstStyle>
          <a:extLst/>
        </a:lstStyle>
        <a:p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Валоданне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 </a:t>
          </a:r>
          <a:r>
            <a:rPr lang="ru-RU" sz="1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роднай</a:t>
          </a:r>
          <a:r>
            <a:rPr lang="ru-RU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 мовай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Calibri" pitchFamily="34" charset="0"/>
          </a:endParaRPr>
        </a:p>
      </dgm:t>
    </dgm:pt>
    <dgm:pt modelId="{05C988DA-E2F2-414D-AFF5-AF61883FBE3F}" type="sibTrans" cxnId="{C6BE03DB-B2D6-41F0-AD77-FF31B62F1DBE}">
      <dgm:prSet/>
      <dgm:spPr/>
      <dgm:t>
        <a:bodyPr/>
        <a:lstStyle>
          <a:extLst/>
        </a:lstStyle>
        <a:p>
          <a:endParaRPr lang="ru-RU"/>
        </a:p>
      </dgm:t>
    </dgm:pt>
    <dgm:pt modelId="{2AD9F856-1FCF-4306-9F3B-5565B9795A99}" type="parTrans" cxnId="{C6BE03DB-B2D6-41F0-AD77-FF31B62F1DBE}">
      <dgm:prSet/>
      <dgm:spPr/>
      <dgm:t>
        <a:bodyPr/>
        <a:lstStyle>
          <a:extLst/>
        </a:lstStyle>
        <a:p>
          <a:endParaRPr lang="ru-RU"/>
        </a:p>
      </dgm:t>
    </dgm:pt>
    <dgm:pt modelId="{C39F4611-C698-430E-B447-EAF981F1E1BC}">
      <dgm:prSet custT="1"/>
      <dgm:spPr/>
      <dgm:t>
        <a:bodyPr/>
        <a:lstStyle/>
        <a:p>
          <a:r>
            <a:rPr lang="be-BY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Наватарства, ініцыятыўнасць і прадпрымаль-насць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Calibri" pitchFamily="34" charset="0"/>
          </a:endParaRPr>
        </a:p>
      </dgm:t>
    </dgm:pt>
    <dgm:pt modelId="{0CEE76F4-5576-4029-BE3F-73CB63B60383}" type="parTrans" cxnId="{A94EF4EF-20D2-4AEE-AE83-03701828319A}">
      <dgm:prSet/>
      <dgm:spPr/>
      <dgm:t>
        <a:bodyPr/>
        <a:lstStyle/>
        <a:p>
          <a:endParaRPr lang="ru-RU"/>
        </a:p>
      </dgm:t>
    </dgm:pt>
    <dgm:pt modelId="{4CE70C72-8A12-4131-AC8F-01963E023B1D}" type="sibTrans" cxnId="{A94EF4EF-20D2-4AEE-AE83-03701828319A}">
      <dgm:prSet/>
      <dgm:spPr/>
      <dgm:t>
        <a:bodyPr/>
        <a:lstStyle/>
        <a:p>
          <a:endParaRPr lang="ru-RU"/>
        </a:p>
      </dgm:t>
    </dgm:pt>
    <dgm:pt modelId="{3D4D4D43-95D2-4C91-B240-78430E6218B9}" type="pres">
      <dgm:prSet presAssocID="{105D35E0-9A5D-4EB8-8A48-4ED52D2D6EAC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>
          <a:extLst/>
        </a:lstStyle>
        <a:p>
          <a:endParaRPr lang="ru-RU"/>
        </a:p>
      </dgm:t>
    </dgm:pt>
    <dgm:pt modelId="{71A7CAA9-318E-4CBA-B98D-2203DED9FB9C}" type="pres">
      <dgm:prSet presAssocID="{F9A846BA-06FB-46AF-80ED-5EA0073A08FA}" presName="centerShape" presStyleLbl="node0" presStyleIdx="0" presStyleCnt="1" custScaleX="182560" custScaleY="159207"/>
      <dgm:spPr/>
      <dgm:t>
        <a:bodyPr/>
        <a:lstStyle>
          <a:extLst/>
        </a:lstStyle>
        <a:p>
          <a:endParaRPr lang="ru-RU"/>
        </a:p>
      </dgm:t>
    </dgm:pt>
    <dgm:pt modelId="{FCCDFD5F-7039-438F-B4A9-7649B01ACAF8}" type="pres">
      <dgm:prSet presAssocID="{E7099059-3858-4031-AA26-70F1AE740B29}" presName="node" presStyleLbl="node1" presStyleIdx="0" presStyleCnt="8" custScaleX="185706" custScaleY="142595">
        <dgm:presLayoutVars>
          <dgm:bulletEnabled val="1"/>
        </dgm:presLayoutVars>
      </dgm:prSet>
      <dgm:spPr/>
      <dgm:t>
        <a:bodyPr/>
        <a:lstStyle>
          <a:extLst/>
        </a:lstStyle>
        <a:p>
          <a:endParaRPr lang="ru-RU"/>
        </a:p>
      </dgm:t>
    </dgm:pt>
    <dgm:pt modelId="{96B04D3E-CA34-4F0B-809E-9EAE2E97399A}" type="pres">
      <dgm:prSet presAssocID="{E7099059-3858-4031-AA26-70F1AE740B29}" presName="dummy" presStyleCnt="0"/>
      <dgm:spPr/>
      <dgm:t>
        <a:bodyPr/>
        <a:lstStyle>
          <a:extLst/>
        </a:lstStyle>
        <a:p>
          <a:endParaRPr lang="ru-RU"/>
        </a:p>
      </dgm:t>
    </dgm:pt>
    <dgm:pt modelId="{772C5452-3B19-4BA4-99E2-C91FFF1629B3}" type="pres">
      <dgm:prSet presAssocID="{05C988DA-E2F2-414D-AFF5-AF61883FBE3F}" presName="sibTrans" presStyleLbl="sibTrans2D1" presStyleIdx="0" presStyleCnt="8"/>
      <dgm:spPr/>
      <dgm:t>
        <a:bodyPr/>
        <a:lstStyle>
          <a:extLst/>
        </a:lstStyle>
        <a:p>
          <a:endParaRPr lang="ru-RU"/>
        </a:p>
      </dgm:t>
    </dgm:pt>
    <dgm:pt modelId="{0670FADB-89EE-4F69-92FE-22EDD94B0A33}" type="pres">
      <dgm:prSet presAssocID="{804956F3-9572-4A14-9776-448FD7756780}" presName="node" presStyleLbl="node1" presStyleIdx="1" presStyleCnt="8" custScaleX="187772" custScaleY="142595" custRadScaleRad="100516" custRadScaleInc="149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18AD61-D8D7-436F-9593-9999D4596551}" type="pres">
      <dgm:prSet presAssocID="{804956F3-9572-4A14-9776-448FD7756780}" presName="dummy" presStyleCnt="0"/>
      <dgm:spPr/>
    </dgm:pt>
    <dgm:pt modelId="{5C865FB5-0F19-4D52-9E00-FBFEA6929927}" type="pres">
      <dgm:prSet presAssocID="{353330CA-F507-429B-920A-695AFA8873E5}" presName="sibTrans" presStyleLbl="sibTrans2D1" presStyleIdx="1" presStyleCnt="8"/>
      <dgm:spPr/>
      <dgm:t>
        <a:bodyPr/>
        <a:lstStyle/>
        <a:p>
          <a:endParaRPr lang="ru-RU"/>
        </a:p>
      </dgm:t>
    </dgm:pt>
    <dgm:pt modelId="{42727D9D-3DB6-4C18-83B7-9AF1712C61CC}" type="pres">
      <dgm:prSet presAssocID="{C1A66396-E785-4A6F-8E37-F8B1ACC4AB1B}" presName="node" presStyleLbl="node1" presStyleIdx="2" presStyleCnt="8" custScaleX="193558" custScaleY="142595" custRadScaleRad="1006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C87D29-6004-4572-BAF5-1703C47CA83B}" type="pres">
      <dgm:prSet presAssocID="{C1A66396-E785-4A6F-8E37-F8B1ACC4AB1B}" presName="dummy" presStyleCnt="0"/>
      <dgm:spPr/>
    </dgm:pt>
    <dgm:pt modelId="{40C21AB7-3CD7-4845-89F0-A60751F8421E}" type="pres">
      <dgm:prSet presAssocID="{FFF7F315-538F-4FF9-B6B2-61513BB1174C}" presName="sibTrans" presStyleLbl="sibTrans2D1" presStyleIdx="2" presStyleCnt="8"/>
      <dgm:spPr/>
      <dgm:t>
        <a:bodyPr/>
        <a:lstStyle/>
        <a:p>
          <a:endParaRPr lang="ru-RU"/>
        </a:p>
      </dgm:t>
    </dgm:pt>
    <dgm:pt modelId="{5EE9951A-27E9-4DCF-99E2-06E2EBDA8B6A}" type="pres">
      <dgm:prSet presAssocID="{C4A45C2B-3C00-4744-A28B-43CA4B721C63}" presName="node" presStyleLbl="node1" presStyleIdx="3" presStyleCnt="8" custScaleX="182193" custScaleY="142595" custRadScaleRad="101391" custRadScaleInc="-148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6190B6-C3CB-43B3-AB08-7CA1E1C8F739}" type="pres">
      <dgm:prSet presAssocID="{C4A45C2B-3C00-4744-A28B-43CA4B721C63}" presName="dummy" presStyleCnt="0"/>
      <dgm:spPr/>
    </dgm:pt>
    <dgm:pt modelId="{64D8A4E2-511B-44F3-A8B2-6D4E4782E59F}" type="pres">
      <dgm:prSet presAssocID="{FF98A468-4E7A-465C-B90B-A0D0023A6764}" presName="sibTrans" presStyleLbl="sibTrans2D1" presStyleIdx="3" presStyleCnt="8"/>
      <dgm:spPr/>
      <dgm:t>
        <a:bodyPr/>
        <a:lstStyle/>
        <a:p>
          <a:endParaRPr lang="ru-RU"/>
        </a:p>
      </dgm:t>
    </dgm:pt>
    <dgm:pt modelId="{1546CCBF-05EE-4FE8-9B3B-1096F335BDE3}" type="pres">
      <dgm:prSet presAssocID="{E630C034-252C-4958-8587-8F8B897F8D1D}" presName="node" presStyleLbl="node1" presStyleIdx="4" presStyleCnt="8" custScaleX="182681" custScaleY="142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A99DE0-C93B-4827-9F90-D39A901C0393}" type="pres">
      <dgm:prSet presAssocID="{E630C034-252C-4958-8587-8F8B897F8D1D}" presName="dummy" presStyleCnt="0"/>
      <dgm:spPr/>
    </dgm:pt>
    <dgm:pt modelId="{EBD25E56-1E30-4862-B343-8516E81BA621}" type="pres">
      <dgm:prSet presAssocID="{17647C87-F434-4DB2-B2BD-F15927263505}" presName="sibTrans" presStyleLbl="sibTrans2D1" presStyleIdx="4" presStyleCnt="8"/>
      <dgm:spPr/>
      <dgm:t>
        <a:bodyPr/>
        <a:lstStyle/>
        <a:p>
          <a:endParaRPr lang="ru-RU"/>
        </a:p>
      </dgm:t>
    </dgm:pt>
    <dgm:pt modelId="{A874404C-3933-4A84-A48E-AFB504D7DAB8}" type="pres">
      <dgm:prSet presAssocID="{CECF00A9-0660-4CE9-BD80-57BA5B91C371}" presName="node" presStyleLbl="node1" presStyleIdx="5" presStyleCnt="8" custScaleX="180617" custScaleY="142595" custRadScaleRad="101362" custRadScaleInc="11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198813-25AC-4F4E-96AB-E4BEB87B3CD5}" type="pres">
      <dgm:prSet presAssocID="{CECF00A9-0660-4CE9-BD80-57BA5B91C371}" presName="dummy" presStyleCnt="0"/>
      <dgm:spPr/>
    </dgm:pt>
    <dgm:pt modelId="{62724379-44F2-4C82-A758-6E163AA64706}" type="pres">
      <dgm:prSet presAssocID="{FD9CA958-9AE4-4F56-AD7C-F0540457B532}" presName="sibTrans" presStyleLbl="sibTrans2D1" presStyleIdx="5" presStyleCnt="8"/>
      <dgm:spPr/>
      <dgm:t>
        <a:bodyPr/>
        <a:lstStyle/>
        <a:p>
          <a:endParaRPr lang="ru-RU"/>
        </a:p>
      </dgm:t>
    </dgm:pt>
    <dgm:pt modelId="{442F081C-797F-46B3-9906-DAEE4B3234BD}" type="pres">
      <dgm:prSet presAssocID="{BFFF4CAE-123F-4ECE-ABD6-1A7C6B6E1AB9}" presName="node" presStyleLbl="node1" presStyleIdx="6" presStyleCnt="8" custScaleX="197355" custScaleY="1425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691521-9C7C-4BC7-9349-7B36E5590DF0}" type="pres">
      <dgm:prSet presAssocID="{BFFF4CAE-123F-4ECE-ABD6-1A7C6B6E1AB9}" presName="dummy" presStyleCnt="0"/>
      <dgm:spPr/>
    </dgm:pt>
    <dgm:pt modelId="{9283ECDB-2F55-4546-A83E-C78035551FE1}" type="pres">
      <dgm:prSet presAssocID="{7C08C325-1FC1-4028-A1B3-6E9D6B91BC6D}" presName="sibTrans" presStyleLbl="sibTrans2D1" presStyleIdx="6" presStyleCnt="8"/>
      <dgm:spPr/>
      <dgm:t>
        <a:bodyPr/>
        <a:lstStyle/>
        <a:p>
          <a:endParaRPr lang="ru-RU"/>
        </a:p>
      </dgm:t>
    </dgm:pt>
    <dgm:pt modelId="{0B8730DF-4289-4918-9774-E5043CFE0664}" type="pres">
      <dgm:prSet presAssocID="{C39F4611-C698-430E-B447-EAF981F1E1BC}" presName="node" presStyleLbl="node1" presStyleIdx="7" presStyleCnt="8" custScaleX="192872" custScaleY="143328" custRadScaleRad="100486" custRadScaleInc="-116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46D8DA-42DD-48CD-9062-0930434CA980}" type="pres">
      <dgm:prSet presAssocID="{C39F4611-C698-430E-B447-EAF981F1E1BC}" presName="dummy" presStyleCnt="0"/>
      <dgm:spPr/>
    </dgm:pt>
    <dgm:pt modelId="{274C6D70-7621-4CAA-9010-E66560A497B5}" type="pres">
      <dgm:prSet presAssocID="{4CE70C72-8A12-4131-AC8F-01963E023B1D}" presName="sibTrans" presStyleLbl="sibTrans2D1" presStyleIdx="7" presStyleCnt="8"/>
      <dgm:spPr/>
      <dgm:t>
        <a:bodyPr/>
        <a:lstStyle/>
        <a:p>
          <a:endParaRPr lang="ru-RU"/>
        </a:p>
      </dgm:t>
    </dgm:pt>
  </dgm:ptLst>
  <dgm:cxnLst>
    <dgm:cxn modelId="{CF8B224D-DD0E-46D9-AE8A-1D0B7F324503}" type="presOf" srcId="{E630C034-252C-4958-8587-8F8B897F8D1D}" destId="{1546CCBF-05EE-4FE8-9B3B-1096F335BDE3}" srcOrd="0" destOrd="0" presId="urn:microsoft.com/office/officeart/2005/8/layout/radial6#1"/>
    <dgm:cxn modelId="{06AB1628-84A2-4F98-ADEC-E149FD38E56F}" type="presOf" srcId="{C4A45C2B-3C00-4744-A28B-43CA4B721C63}" destId="{5EE9951A-27E9-4DCF-99E2-06E2EBDA8B6A}" srcOrd="0" destOrd="0" presId="urn:microsoft.com/office/officeart/2005/8/layout/radial6#1"/>
    <dgm:cxn modelId="{A1FA480C-9102-4080-A975-511A2D652828}" type="presOf" srcId="{353330CA-F507-429B-920A-695AFA8873E5}" destId="{5C865FB5-0F19-4D52-9E00-FBFEA6929927}" srcOrd="0" destOrd="0" presId="urn:microsoft.com/office/officeart/2005/8/layout/radial6#1"/>
    <dgm:cxn modelId="{D27D4013-98A5-4638-932F-1435C2697DF8}" srcId="{F9A846BA-06FB-46AF-80ED-5EA0073A08FA}" destId="{C4A45C2B-3C00-4744-A28B-43CA4B721C63}" srcOrd="3" destOrd="0" parTransId="{D65D1211-E5E4-40B9-BA6E-5F37C5995B83}" sibTransId="{FF98A468-4E7A-465C-B90B-A0D0023A6764}"/>
    <dgm:cxn modelId="{F2FF859C-1A15-41F8-B7AC-EAC467A7409A}" type="presOf" srcId="{804956F3-9572-4A14-9776-448FD7756780}" destId="{0670FADB-89EE-4F69-92FE-22EDD94B0A33}" srcOrd="0" destOrd="0" presId="urn:microsoft.com/office/officeart/2005/8/layout/radial6#1"/>
    <dgm:cxn modelId="{1A79C737-C83F-409F-86CA-FFDAC1366C55}" type="presOf" srcId="{105D35E0-9A5D-4EB8-8A48-4ED52D2D6EAC}" destId="{3D4D4D43-95D2-4C91-B240-78430E6218B9}" srcOrd="0" destOrd="0" presId="urn:microsoft.com/office/officeart/2005/8/layout/radial6#1"/>
    <dgm:cxn modelId="{94E71032-06E2-4E64-A8D6-7F771A8E1D58}" type="presOf" srcId="{F9A846BA-06FB-46AF-80ED-5EA0073A08FA}" destId="{71A7CAA9-318E-4CBA-B98D-2203DED9FB9C}" srcOrd="0" destOrd="0" presId="urn:microsoft.com/office/officeart/2005/8/layout/radial6#1"/>
    <dgm:cxn modelId="{A439ADE2-7803-4BFD-9A5B-149BB2BCC933}" srcId="{F9A846BA-06FB-46AF-80ED-5EA0073A08FA}" destId="{E630C034-252C-4958-8587-8F8B897F8D1D}" srcOrd="4" destOrd="0" parTransId="{F0F554E9-C9C2-4F3F-8249-7E88741BAB45}" sibTransId="{17647C87-F434-4DB2-B2BD-F15927263505}"/>
    <dgm:cxn modelId="{7B85445C-1CEC-4090-A504-5A6431527F7B}" type="presOf" srcId="{CECF00A9-0660-4CE9-BD80-57BA5B91C371}" destId="{A874404C-3933-4A84-A48E-AFB504D7DAB8}" srcOrd="0" destOrd="0" presId="urn:microsoft.com/office/officeart/2005/8/layout/radial6#1"/>
    <dgm:cxn modelId="{67EDC34C-42DA-4DB4-8F40-FA50A3A353BA}" srcId="{F9A846BA-06FB-46AF-80ED-5EA0073A08FA}" destId="{C1A66396-E785-4A6F-8E37-F8B1ACC4AB1B}" srcOrd="2" destOrd="0" parTransId="{E003F8C2-43F6-42E1-8221-97D146EEF90E}" sibTransId="{FFF7F315-538F-4FF9-B6B2-61513BB1174C}"/>
    <dgm:cxn modelId="{47FC26E1-2F6C-411B-96C7-B44389D90D51}" type="presOf" srcId="{17647C87-F434-4DB2-B2BD-F15927263505}" destId="{EBD25E56-1E30-4862-B343-8516E81BA621}" srcOrd="0" destOrd="0" presId="urn:microsoft.com/office/officeart/2005/8/layout/radial6#1"/>
    <dgm:cxn modelId="{C6BE03DB-B2D6-41F0-AD77-FF31B62F1DBE}" srcId="{F9A846BA-06FB-46AF-80ED-5EA0073A08FA}" destId="{E7099059-3858-4031-AA26-70F1AE740B29}" srcOrd="0" destOrd="0" parTransId="{2AD9F856-1FCF-4306-9F3B-5565B9795A99}" sibTransId="{05C988DA-E2F2-414D-AFF5-AF61883FBE3F}"/>
    <dgm:cxn modelId="{1603536E-0365-447C-A10E-87937E8B96AB}" type="presOf" srcId="{FFF7F315-538F-4FF9-B6B2-61513BB1174C}" destId="{40C21AB7-3CD7-4845-89F0-A60751F8421E}" srcOrd="0" destOrd="0" presId="urn:microsoft.com/office/officeart/2005/8/layout/radial6#1"/>
    <dgm:cxn modelId="{D042B66E-84CD-41BB-B155-69160F0B9850}" srcId="{F9A846BA-06FB-46AF-80ED-5EA0073A08FA}" destId="{804956F3-9572-4A14-9776-448FD7756780}" srcOrd="1" destOrd="0" parTransId="{8584B5A5-A0C7-4103-8F01-D0BD38C70049}" sibTransId="{353330CA-F507-429B-920A-695AFA8873E5}"/>
    <dgm:cxn modelId="{31B62C99-D0D2-496B-8C2F-403E06D13545}" type="presOf" srcId="{FD9CA958-9AE4-4F56-AD7C-F0540457B532}" destId="{62724379-44F2-4C82-A758-6E163AA64706}" srcOrd="0" destOrd="0" presId="urn:microsoft.com/office/officeart/2005/8/layout/radial6#1"/>
    <dgm:cxn modelId="{292CBF7F-AB20-4BCF-94F6-A6B821F257EA}" type="presOf" srcId="{C1A66396-E785-4A6F-8E37-F8B1ACC4AB1B}" destId="{42727D9D-3DB6-4C18-83B7-9AF1712C61CC}" srcOrd="0" destOrd="0" presId="urn:microsoft.com/office/officeart/2005/8/layout/radial6#1"/>
    <dgm:cxn modelId="{280E8EDD-E40F-4030-B300-C18E68D33989}" type="presOf" srcId="{FF98A468-4E7A-465C-B90B-A0D0023A6764}" destId="{64D8A4E2-511B-44F3-A8B2-6D4E4782E59F}" srcOrd="0" destOrd="0" presId="urn:microsoft.com/office/officeart/2005/8/layout/radial6#1"/>
    <dgm:cxn modelId="{5AEAD85A-8F7B-400B-B030-51EF5C034953}" type="presOf" srcId="{05C988DA-E2F2-414D-AFF5-AF61883FBE3F}" destId="{772C5452-3B19-4BA4-99E2-C91FFF1629B3}" srcOrd="0" destOrd="0" presId="urn:microsoft.com/office/officeart/2005/8/layout/radial6#1"/>
    <dgm:cxn modelId="{E0A59ECF-A5D6-4165-81D6-37160CDE59E0}" srcId="{105D35E0-9A5D-4EB8-8A48-4ED52D2D6EAC}" destId="{F9A846BA-06FB-46AF-80ED-5EA0073A08FA}" srcOrd="0" destOrd="0" parTransId="{867140E2-327F-4343-AA77-39B40F758E20}" sibTransId="{D054D334-137E-4116-BF8C-3B5A64D95A38}"/>
    <dgm:cxn modelId="{B2FC0B32-DACB-44C7-8F55-F91A29B605EE}" type="presOf" srcId="{4CE70C72-8A12-4131-AC8F-01963E023B1D}" destId="{274C6D70-7621-4CAA-9010-E66560A497B5}" srcOrd="0" destOrd="0" presId="urn:microsoft.com/office/officeart/2005/8/layout/radial6#1"/>
    <dgm:cxn modelId="{788CDC2F-16C5-411F-95D1-E41F88F8CC54}" type="presOf" srcId="{C39F4611-C698-430E-B447-EAF981F1E1BC}" destId="{0B8730DF-4289-4918-9774-E5043CFE0664}" srcOrd="0" destOrd="0" presId="urn:microsoft.com/office/officeart/2005/8/layout/radial6#1"/>
    <dgm:cxn modelId="{A94EF4EF-20D2-4AEE-AE83-03701828319A}" srcId="{F9A846BA-06FB-46AF-80ED-5EA0073A08FA}" destId="{C39F4611-C698-430E-B447-EAF981F1E1BC}" srcOrd="7" destOrd="0" parTransId="{0CEE76F4-5576-4029-BE3F-73CB63B60383}" sibTransId="{4CE70C72-8A12-4131-AC8F-01963E023B1D}"/>
    <dgm:cxn modelId="{083C42AE-F8EA-4EA3-8F90-6F4316FE775A}" type="presOf" srcId="{E7099059-3858-4031-AA26-70F1AE740B29}" destId="{FCCDFD5F-7039-438F-B4A9-7649B01ACAF8}" srcOrd="0" destOrd="0" presId="urn:microsoft.com/office/officeart/2005/8/layout/radial6#1"/>
    <dgm:cxn modelId="{2799636F-21F7-437B-9998-70E622ACD5F0}" srcId="{F9A846BA-06FB-46AF-80ED-5EA0073A08FA}" destId="{BFFF4CAE-123F-4ECE-ABD6-1A7C6B6E1AB9}" srcOrd="6" destOrd="0" parTransId="{51AED7C7-C966-403F-B17F-98E007B94756}" sibTransId="{7C08C325-1FC1-4028-A1B3-6E9D6B91BC6D}"/>
    <dgm:cxn modelId="{03D11C9C-48D0-434A-BE66-498EBF621579}" srcId="{F9A846BA-06FB-46AF-80ED-5EA0073A08FA}" destId="{CECF00A9-0660-4CE9-BD80-57BA5B91C371}" srcOrd="5" destOrd="0" parTransId="{103E6F7B-0D3E-489C-B3EF-DE44ED4D2793}" sibTransId="{FD9CA958-9AE4-4F56-AD7C-F0540457B532}"/>
    <dgm:cxn modelId="{9B6BCB29-6029-4333-AD1F-C44DCD83E9BA}" type="presOf" srcId="{BFFF4CAE-123F-4ECE-ABD6-1A7C6B6E1AB9}" destId="{442F081C-797F-46B3-9906-DAEE4B3234BD}" srcOrd="0" destOrd="0" presId="urn:microsoft.com/office/officeart/2005/8/layout/radial6#1"/>
    <dgm:cxn modelId="{0BB002CE-8CAB-4A0C-B69D-B65153D6E4B7}" type="presOf" srcId="{7C08C325-1FC1-4028-A1B3-6E9D6B91BC6D}" destId="{9283ECDB-2F55-4546-A83E-C78035551FE1}" srcOrd="0" destOrd="0" presId="urn:microsoft.com/office/officeart/2005/8/layout/radial6#1"/>
    <dgm:cxn modelId="{FA40C18E-320C-4167-B108-1C20F73A4A5B}" type="presParOf" srcId="{3D4D4D43-95D2-4C91-B240-78430E6218B9}" destId="{71A7CAA9-318E-4CBA-B98D-2203DED9FB9C}" srcOrd="0" destOrd="0" presId="urn:microsoft.com/office/officeart/2005/8/layout/radial6#1"/>
    <dgm:cxn modelId="{79663332-FEC5-4693-A926-E675D77C6A83}" type="presParOf" srcId="{3D4D4D43-95D2-4C91-B240-78430E6218B9}" destId="{FCCDFD5F-7039-438F-B4A9-7649B01ACAF8}" srcOrd="1" destOrd="0" presId="urn:microsoft.com/office/officeart/2005/8/layout/radial6#1"/>
    <dgm:cxn modelId="{98141C64-E318-4CFA-84B7-206C113425E8}" type="presParOf" srcId="{3D4D4D43-95D2-4C91-B240-78430E6218B9}" destId="{96B04D3E-CA34-4F0B-809E-9EAE2E97399A}" srcOrd="2" destOrd="0" presId="urn:microsoft.com/office/officeart/2005/8/layout/radial6#1"/>
    <dgm:cxn modelId="{952BB7D7-4CC9-4716-9451-8E365B862C65}" type="presParOf" srcId="{3D4D4D43-95D2-4C91-B240-78430E6218B9}" destId="{772C5452-3B19-4BA4-99E2-C91FFF1629B3}" srcOrd="3" destOrd="0" presId="urn:microsoft.com/office/officeart/2005/8/layout/radial6#1"/>
    <dgm:cxn modelId="{902738B0-A098-483A-9977-FFB5AA948140}" type="presParOf" srcId="{3D4D4D43-95D2-4C91-B240-78430E6218B9}" destId="{0670FADB-89EE-4F69-92FE-22EDD94B0A33}" srcOrd="4" destOrd="0" presId="urn:microsoft.com/office/officeart/2005/8/layout/radial6#1"/>
    <dgm:cxn modelId="{0B16C383-CD72-419B-9B84-5A36150E75A5}" type="presParOf" srcId="{3D4D4D43-95D2-4C91-B240-78430E6218B9}" destId="{6918AD61-D8D7-436F-9593-9999D4596551}" srcOrd="5" destOrd="0" presId="urn:microsoft.com/office/officeart/2005/8/layout/radial6#1"/>
    <dgm:cxn modelId="{45A6F61A-3AEE-42DF-A6FD-73BCF940D7A4}" type="presParOf" srcId="{3D4D4D43-95D2-4C91-B240-78430E6218B9}" destId="{5C865FB5-0F19-4D52-9E00-FBFEA6929927}" srcOrd="6" destOrd="0" presId="urn:microsoft.com/office/officeart/2005/8/layout/radial6#1"/>
    <dgm:cxn modelId="{69023F18-36D5-4E6D-A7D6-46D30E790FD1}" type="presParOf" srcId="{3D4D4D43-95D2-4C91-B240-78430E6218B9}" destId="{42727D9D-3DB6-4C18-83B7-9AF1712C61CC}" srcOrd="7" destOrd="0" presId="urn:microsoft.com/office/officeart/2005/8/layout/radial6#1"/>
    <dgm:cxn modelId="{2E9B8B2D-F07D-46BA-B7D0-CB85E86C9C71}" type="presParOf" srcId="{3D4D4D43-95D2-4C91-B240-78430E6218B9}" destId="{F3C87D29-6004-4572-BAF5-1703C47CA83B}" srcOrd="8" destOrd="0" presId="urn:microsoft.com/office/officeart/2005/8/layout/radial6#1"/>
    <dgm:cxn modelId="{313DBFF1-7CD8-4737-B4CF-BBFCE28A2283}" type="presParOf" srcId="{3D4D4D43-95D2-4C91-B240-78430E6218B9}" destId="{40C21AB7-3CD7-4845-89F0-A60751F8421E}" srcOrd="9" destOrd="0" presId="urn:microsoft.com/office/officeart/2005/8/layout/radial6#1"/>
    <dgm:cxn modelId="{64819B44-241A-47D6-BA06-31DB5C982ADE}" type="presParOf" srcId="{3D4D4D43-95D2-4C91-B240-78430E6218B9}" destId="{5EE9951A-27E9-4DCF-99E2-06E2EBDA8B6A}" srcOrd="10" destOrd="0" presId="urn:microsoft.com/office/officeart/2005/8/layout/radial6#1"/>
    <dgm:cxn modelId="{2C5B6B47-44D6-4477-BFC9-34748414E3A2}" type="presParOf" srcId="{3D4D4D43-95D2-4C91-B240-78430E6218B9}" destId="{C86190B6-C3CB-43B3-AB08-7CA1E1C8F739}" srcOrd="11" destOrd="0" presId="urn:microsoft.com/office/officeart/2005/8/layout/radial6#1"/>
    <dgm:cxn modelId="{626BE2E7-EDFD-4252-B879-0BBAC6318350}" type="presParOf" srcId="{3D4D4D43-95D2-4C91-B240-78430E6218B9}" destId="{64D8A4E2-511B-44F3-A8B2-6D4E4782E59F}" srcOrd="12" destOrd="0" presId="urn:microsoft.com/office/officeart/2005/8/layout/radial6#1"/>
    <dgm:cxn modelId="{E8801815-3280-4723-8704-AA57C10182D6}" type="presParOf" srcId="{3D4D4D43-95D2-4C91-B240-78430E6218B9}" destId="{1546CCBF-05EE-4FE8-9B3B-1096F335BDE3}" srcOrd="13" destOrd="0" presId="urn:microsoft.com/office/officeart/2005/8/layout/radial6#1"/>
    <dgm:cxn modelId="{A05F3BE9-9B1E-4235-853E-5E6EEB68F5F7}" type="presParOf" srcId="{3D4D4D43-95D2-4C91-B240-78430E6218B9}" destId="{24A99DE0-C93B-4827-9F90-D39A901C0393}" srcOrd="14" destOrd="0" presId="urn:microsoft.com/office/officeart/2005/8/layout/radial6#1"/>
    <dgm:cxn modelId="{F0A44C1E-8105-4F7C-AE5A-7F0F9BE4282A}" type="presParOf" srcId="{3D4D4D43-95D2-4C91-B240-78430E6218B9}" destId="{EBD25E56-1E30-4862-B343-8516E81BA621}" srcOrd="15" destOrd="0" presId="urn:microsoft.com/office/officeart/2005/8/layout/radial6#1"/>
    <dgm:cxn modelId="{592595BE-0376-44C1-8DB3-74A5B5635CCE}" type="presParOf" srcId="{3D4D4D43-95D2-4C91-B240-78430E6218B9}" destId="{A874404C-3933-4A84-A48E-AFB504D7DAB8}" srcOrd="16" destOrd="0" presId="urn:microsoft.com/office/officeart/2005/8/layout/radial6#1"/>
    <dgm:cxn modelId="{E41C9D46-54FE-4CD9-99A5-88A0EDE0251E}" type="presParOf" srcId="{3D4D4D43-95D2-4C91-B240-78430E6218B9}" destId="{C0198813-25AC-4F4E-96AB-E4BEB87B3CD5}" srcOrd="17" destOrd="0" presId="urn:microsoft.com/office/officeart/2005/8/layout/radial6#1"/>
    <dgm:cxn modelId="{A227D508-FB33-4913-BBB1-DD3CFEAEFBB4}" type="presParOf" srcId="{3D4D4D43-95D2-4C91-B240-78430E6218B9}" destId="{62724379-44F2-4C82-A758-6E163AA64706}" srcOrd="18" destOrd="0" presId="urn:microsoft.com/office/officeart/2005/8/layout/radial6#1"/>
    <dgm:cxn modelId="{321A26E2-FD2A-4484-B301-44482CB791AE}" type="presParOf" srcId="{3D4D4D43-95D2-4C91-B240-78430E6218B9}" destId="{442F081C-797F-46B3-9906-DAEE4B3234BD}" srcOrd="19" destOrd="0" presId="urn:microsoft.com/office/officeart/2005/8/layout/radial6#1"/>
    <dgm:cxn modelId="{6ED55001-958E-4F2C-95B1-0ED2381CC9D2}" type="presParOf" srcId="{3D4D4D43-95D2-4C91-B240-78430E6218B9}" destId="{0A691521-9C7C-4BC7-9349-7B36E5590DF0}" srcOrd="20" destOrd="0" presId="urn:microsoft.com/office/officeart/2005/8/layout/radial6#1"/>
    <dgm:cxn modelId="{A950F5B7-B246-4B3D-A7CE-EED9261D53F6}" type="presParOf" srcId="{3D4D4D43-95D2-4C91-B240-78430E6218B9}" destId="{9283ECDB-2F55-4546-A83E-C78035551FE1}" srcOrd="21" destOrd="0" presId="urn:microsoft.com/office/officeart/2005/8/layout/radial6#1"/>
    <dgm:cxn modelId="{447D176B-F8CF-43C9-8BC6-0FEEF7196DB5}" type="presParOf" srcId="{3D4D4D43-95D2-4C91-B240-78430E6218B9}" destId="{0B8730DF-4289-4918-9774-E5043CFE0664}" srcOrd="22" destOrd="0" presId="urn:microsoft.com/office/officeart/2005/8/layout/radial6#1"/>
    <dgm:cxn modelId="{6EB43B7E-AB12-4AE6-99FD-6ADF75564CB7}" type="presParOf" srcId="{3D4D4D43-95D2-4C91-B240-78430E6218B9}" destId="{AB46D8DA-42DD-48CD-9062-0930434CA980}" srcOrd="23" destOrd="0" presId="urn:microsoft.com/office/officeart/2005/8/layout/radial6#1"/>
    <dgm:cxn modelId="{16BA6827-F176-4FC2-8E47-4EC8DFCC0E34}" type="presParOf" srcId="{3D4D4D43-95D2-4C91-B240-78430E6218B9}" destId="{274C6D70-7621-4CAA-9010-E66560A497B5}" srcOrd="24" destOrd="0" presId="urn:microsoft.com/office/officeart/2005/8/layout/radial6#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4C6D70-7621-4CAA-9010-E66560A497B5}">
      <dsp:nvSpPr>
        <dsp:cNvPr id="0" name=""/>
        <dsp:cNvSpPr/>
      </dsp:nvSpPr>
      <dsp:spPr>
        <a:xfrm>
          <a:off x="-3891204" y="26763"/>
          <a:ext cx="22272283" cy="22272283"/>
        </a:xfrm>
        <a:prstGeom prst="blockArc">
          <a:avLst>
            <a:gd name="adj1" fmla="val 14508311"/>
            <a:gd name="adj2" fmla="val 15125302"/>
            <a:gd name="adj3" fmla="val 78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283ECDB-2F55-4546-A83E-C78035551FE1}">
      <dsp:nvSpPr>
        <dsp:cNvPr id="0" name=""/>
        <dsp:cNvSpPr/>
      </dsp:nvSpPr>
      <dsp:spPr>
        <a:xfrm>
          <a:off x="833510" y="-4878185"/>
          <a:ext cx="22272283" cy="22272283"/>
        </a:xfrm>
        <a:prstGeom prst="blockArc">
          <a:avLst>
            <a:gd name="adj1" fmla="val 11789992"/>
            <a:gd name="adj2" fmla="val 12363018"/>
            <a:gd name="adj3" fmla="val 78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2724379-44F2-4C82-A758-6E163AA64706}">
      <dsp:nvSpPr>
        <dsp:cNvPr id="0" name=""/>
        <dsp:cNvSpPr/>
      </dsp:nvSpPr>
      <dsp:spPr>
        <a:xfrm>
          <a:off x="868161" y="-11059580"/>
          <a:ext cx="22272283" cy="22272283"/>
        </a:xfrm>
        <a:prstGeom prst="blockArc">
          <a:avLst>
            <a:gd name="adj1" fmla="val 9272750"/>
            <a:gd name="adj2" fmla="val 9848550"/>
            <a:gd name="adj3" fmla="val 78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BD25E56-1E30-4862-B343-8516E81BA621}">
      <dsp:nvSpPr>
        <dsp:cNvPr id="0" name=""/>
        <dsp:cNvSpPr/>
      </dsp:nvSpPr>
      <dsp:spPr>
        <a:xfrm>
          <a:off x="-4002763" y="-16119374"/>
          <a:ext cx="22272283" cy="22272283"/>
        </a:xfrm>
        <a:prstGeom prst="blockArc">
          <a:avLst>
            <a:gd name="adj1" fmla="val 6438424"/>
            <a:gd name="adj2" fmla="val 7057996"/>
            <a:gd name="adj3" fmla="val 78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4D8A4E2-511B-44F3-A8B2-6D4E4782E59F}">
      <dsp:nvSpPr>
        <dsp:cNvPr id="0" name=""/>
        <dsp:cNvSpPr/>
      </dsp:nvSpPr>
      <dsp:spPr>
        <a:xfrm>
          <a:off x="-10637139" y="-16108561"/>
          <a:ext cx="22272283" cy="22272283"/>
        </a:xfrm>
        <a:prstGeom prst="blockArc">
          <a:avLst>
            <a:gd name="adj1" fmla="val 3724503"/>
            <a:gd name="adj2" fmla="val 4350371"/>
            <a:gd name="adj3" fmla="val 78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0C21AB7-3CD7-4845-89F0-A60751F8421E}">
      <dsp:nvSpPr>
        <dsp:cNvPr id="0" name=""/>
        <dsp:cNvSpPr/>
      </dsp:nvSpPr>
      <dsp:spPr>
        <a:xfrm>
          <a:off x="-15446949" y="-11098449"/>
          <a:ext cx="22272283" cy="22272283"/>
        </a:xfrm>
        <a:prstGeom prst="blockArc">
          <a:avLst>
            <a:gd name="adj1" fmla="val 963979"/>
            <a:gd name="adj2" fmla="val 1535273"/>
            <a:gd name="adj3" fmla="val 78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C865FB5-0F19-4D52-9E00-FBFEA6929927}">
      <dsp:nvSpPr>
        <dsp:cNvPr id="0" name=""/>
        <dsp:cNvSpPr/>
      </dsp:nvSpPr>
      <dsp:spPr>
        <a:xfrm>
          <a:off x="-15411585" y="-4838518"/>
          <a:ext cx="22272283" cy="22272283"/>
        </a:xfrm>
        <a:prstGeom prst="blockArc">
          <a:avLst>
            <a:gd name="adj1" fmla="val 20028639"/>
            <a:gd name="adj2" fmla="val 20597180"/>
            <a:gd name="adj3" fmla="val 78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72C5452-3B19-4BA4-99E2-C91FFF1629B3}">
      <dsp:nvSpPr>
        <dsp:cNvPr id="0" name=""/>
        <dsp:cNvSpPr/>
      </dsp:nvSpPr>
      <dsp:spPr>
        <a:xfrm>
          <a:off x="-10747552" y="15924"/>
          <a:ext cx="22272283" cy="22272283"/>
        </a:xfrm>
        <a:prstGeom prst="blockArc">
          <a:avLst>
            <a:gd name="adj1" fmla="val 17285567"/>
            <a:gd name="adj2" fmla="val 17908883"/>
            <a:gd name="adj3" fmla="val 78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1A7CAA9-318E-4CBA-B98D-2203DED9FB9C}">
      <dsp:nvSpPr>
        <dsp:cNvPr id="0" name=""/>
        <dsp:cNvSpPr/>
      </dsp:nvSpPr>
      <dsp:spPr>
        <a:xfrm>
          <a:off x="2252641" y="1728956"/>
          <a:ext cx="3161598" cy="2757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Ключавыя 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кампетэнцыі</a:t>
          </a:r>
          <a:endParaRPr lang="ru-RU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Calibri" pitchFamily="34" charset="0"/>
          </a:endParaRPr>
        </a:p>
      </dsp:txBody>
      <dsp:txXfrm>
        <a:off x="2252641" y="1728956"/>
        <a:ext cx="3161598" cy="2757168"/>
      </dsp:txXfrm>
    </dsp:sp>
    <dsp:sp modelId="{FCCDFD5F-7039-438F-B4A9-7649B01ACAF8}">
      <dsp:nvSpPr>
        <dsp:cNvPr id="0" name=""/>
        <dsp:cNvSpPr/>
      </dsp:nvSpPr>
      <dsp:spPr>
        <a:xfrm>
          <a:off x="2707811" y="-256280"/>
          <a:ext cx="2251256" cy="17286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Валоданне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роднай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 мовай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Calibri" pitchFamily="34" charset="0"/>
          </a:endParaRPr>
        </a:p>
      </dsp:txBody>
      <dsp:txXfrm>
        <a:off x="2707811" y="-256280"/>
        <a:ext cx="2251256" cy="1728635"/>
      </dsp:txXfrm>
    </dsp:sp>
    <dsp:sp modelId="{0670FADB-89EE-4F69-92FE-22EDD94B0A33}">
      <dsp:nvSpPr>
        <dsp:cNvPr id="0" name=""/>
        <dsp:cNvSpPr/>
      </dsp:nvSpPr>
      <dsp:spPr>
        <a:xfrm>
          <a:off x="4540152" y="537750"/>
          <a:ext cx="2276302" cy="17286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Камунікацыя на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замежных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мовах</a:t>
          </a:r>
          <a:r>
            <a:rPr lang="ru-RU" sz="1300" kern="1200" dirty="0" smtClean="0">
              <a:latin typeface="ArbatDi" pitchFamily="66" charset="0"/>
            </a:rPr>
            <a:t>;</a:t>
          </a:r>
          <a:endParaRPr lang="ru-RU" sz="1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batDi" pitchFamily="66" charset="0"/>
          </a:endParaRPr>
        </a:p>
      </dsp:txBody>
      <dsp:txXfrm>
        <a:off x="4540152" y="537750"/>
        <a:ext cx="2276302" cy="1728635"/>
      </dsp:txXfrm>
    </dsp:sp>
    <dsp:sp modelId="{42727D9D-3DB6-4C18-83B7-9AF1712C61CC}">
      <dsp:nvSpPr>
        <dsp:cNvPr id="0" name=""/>
        <dsp:cNvSpPr/>
      </dsp:nvSpPr>
      <dsp:spPr>
        <a:xfrm>
          <a:off x="5175219" y="2243223"/>
          <a:ext cx="2346444" cy="17286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1400" b="1" i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Матэматычная пісьменнасць і базавыя кампетэнцыі ў навуцы і тэхналогіі</a:t>
          </a:r>
          <a:endParaRPr lang="ru-RU" sz="1400" b="1" i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Calibri" pitchFamily="34" charset="0"/>
          </a:endParaRPr>
        </a:p>
      </dsp:txBody>
      <dsp:txXfrm>
        <a:off x="5175219" y="2243223"/>
        <a:ext cx="2346444" cy="1728635"/>
      </dsp:txXfrm>
    </dsp:sp>
    <dsp:sp modelId="{5EE9951A-27E9-4DCF-99E2-06E2EBDA8B6A}">
      <dsp:nvSpPr>
        <dsp:cNvPr id="0" name=""/>
        <dsp:cNvSpPr/>
      </dsp:nvSpPr>
      <dsp:spPr>
        <a:xfrm>
          <a:off x="4589447" y="3964170"/>
          <a:ext cx="2208669" cy="17286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Камп’ютарная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(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нфармацыйная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пісьменнасць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batDi" pitchFamily="66" charset="0"/>
          </a:endParaRPr>
        </a:p>
      </dsp:txBody>
      <dsp:txXfrm>
        <a:off x="4589447" y="3964170"/>
        <a:ext cx="2208669" cy="1728635"/>
      </dsp:txXfrm>
    </dsp:sp>
    <dsp:sp modelId="{1546CCBF-05EE-4FE8-9B3B-1096F335BDE3}">
      <dsp:nvSpPr>
        <dsp:cNvPr id="0" name=""/>
        <dsp:cNvSpPr/>
      </dsp:nvSpPr>
      <dsp:spPr>
        <a:xfrm>
          <a:off x="2726147" y="4742727"/>
          <a:ext cx="2214585" cy="17286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Дасведчанасць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здольнасць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выяўляць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сябе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ў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культурнай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сферы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batDi" pitchFamily="66" charset="0"/>
          </a:endParaRPr>
        </a:p>
      </dsp:txBody>
      <dsp:txXfrm>
        <a:off x="2726147" y="4742727"/>
        <a:ext cx="2214585" cy="1728635"/>
      </dsp:txXfrm>
    </dsp:sp>
    <dsp:sp modelId="{A874404C-3933-4A84-A48E-AFB504D7DAB8}">
      <dsp:nvSpPr>
        <dsp:cNvPr id="0" name=""/>
        <dsp:cNvSpPr/>
      </dsp:nvSpPr>
      <dsp:spPr>
        <a:xfrm>
          <a:off x="893776" y="3979677"/>
          <a:ext cx="2189564" cy="17286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Сацыяльныя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і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грамадзянскія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кампетэнцыі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batDi" pitchFamily="66" charset="0"/>
          </a:endParaRPr>
        </a:p>
      </dsp:txBody>
      <dsp:txXfrm>
        <a:off x="893776" y="3979677"/>
        <a:ext cx="2189564" cy="1728635"/>
      </dsp:txXfrm>
    </dsp:sp>
    <dsp:sp modelId="{442F081C-797F-46B3-9906-DAEE4B3234BD}">
      <dsp:nvSpPr>
        <dsp:cNvPr id="0" name=""/>
        <dsp:cNvSpPr/>
      </dsp:nvSpPr>
      <dsp:spPr>
        <a:xfrm>
          <a:off x="137699" y="2243223"/>
          <a:ext cx="2392474" cy="17286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Засваенне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навыкаў</a:t>
          </a: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навучання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batDi" pitchFamily="66" charset="0"/>
          </a:endParaRPr>
        </a:p>
      </dsp:txBody>
      <dsp:txXfrm>
        <a:off x="137699" y="2243223"/>
        <a:ext cx="2392474" cy="1728635"/>
      </dsp:txXfrm>
    </dsp:sp>
    <dsp:sp modelId="{0B8730DF-4289-4918-9774-E5043CFE0664}">
      <dsp:nvSpPr>
        <dsp:cNvPr id="0" name=""/>
        <dsp:cNvSpPr/>
      </dsp:nvSpPr>
      <dsp:spPr>
        <a:xfrm>
          <a:off x="834987" y="517812"/>
          <a:ext cx="2338128" cy="17375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e-BY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rPr>
            <a:t>Наватарства, ініцыятыўнасць і прадпрымаль-насць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 pitchFamily="34" charset="0"/>
            <a:cs typeface="Calibri" pitchFamily="34" charset="0"/>
          </a:endParaRPr>
        </a:p>
      </dsp:txBody>
      <dsp:txXfrm>
        <a:off x="834987" y="517812"/>
        <a:ext cx="2338128" cy="17375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#1" minVer="12.0">
  <dgm:title val=""/>
  <dgm:desc val=""/>
  <dgm:catLst>
    <dgm:cat type="cycle" pri="9000"/>
    <dgm:cat type="relationship" pri="21000"/>
  </dgm:catLst>
  <dgm:sampData>
    <dgm:dataModel>
      <dgm:ptLst>
        <dgm:pt modelId="0" type="doc">
          <dgm:prSet phldr="1"/>
        </dgm:pt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100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100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100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 fact="-1"/>
              <dgm:constr type="h" for="ch" forName="singleconn" refType="w" refFor="ch" refForName="oneComp" fact="0.24"/>
              <dgm:constr type="diam" for="ch" refType="diam" op="equ" fact="-1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100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constrLst>
          <dgm:constr type="w" val="1"/>
          <dgm:constr type="h" refType="w"/>
          <dgm:constr type="lMarg"/>
          <dgm:constr type="rMarg"/>
          <dgm:constr type="tMarg"/>
          <dgm:constr type="bMarg"/>
        </dgm:constrLst>
        <dgm:ruleLst>
          <dgm:rule type="primFontSz" val="2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/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</dgm:constrLst>
                <dgm:ruleLst>
                  <dgm:rule type="primFontSz" val="2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constrLst>
                  <dgm:constr type="h" refType="w"/>
                </dgm:constrLst>
                <dgm:presOf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constrLst>
                    <dgm:constr type="begPad"/>
                    <dgm:constr type="endPad"/>
                  </dgm:constrLst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</dgm:constrLst>
                  <dgm:ruleLst>
                    <dgm:rule type="primFontSz" val="2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constrLst>
                  <dgm:constr type="h" refType="w"/>
                </dgm:constrLst>
                <dgm:presOf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constrLst>
                  <dgm:constr type="h" refType="w"/>
                </dgm:constrLst>
                <dgm:presOf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constrLst>
                  <dgm:constr type="h" refType="w"/>
                </dgm:constrLst>
                <dgm:presOf/>
              </dgm:layoutNode>
              <dgm:forEach name="sibTransForEach1" axis="followSib" ptType="sibTrans" hideLastTrans="0" cnt="1">
                <dgm:layoutNode name="singleconn" styleLbl="sibTrans2D1">
                  <dgm:choose name="Name25">
                    <dgm:if name="Name26" func="var" arg="dir" op="equ" val="norm">
                      <dgm:alg type="conn">
                        <dgm:param type="connRout" val="longCurve"/>
                        <dgm:param type="begPts" val="bCtr"/>
                        <dgm:param type="endPts" val="tCtr"/>
                        <dgm:param type="begSty" val="noArr"/>
                        <dgm:param type="endSty" val="noArr"/>
                        <dgm:param type="srcNode" val="dummyConnPt"/>
                        <dgm:param type="dstNode" val="dummyConnPt"/>
                      </dgm:alg>
                      <dgm:shape xmlns:r="http://schemas.openxmlformats.org/officeDocument/2006/relationships" type="conn" r:blip="" zOrderOff="-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if>
                    <dgm:else name="Name27">
                      <dgm:alg type="conn">
                        <dgm:param type="connRout" val="longCurve"/>
                        <dgm:param type="begPts" val="bCtr"/>
                        <dgm:param type="endPts" val="tCtr"/>
                        <dgm:param type="begSty" val="noArr"/>
                        <dgm:param type="endSty" val="noArr"/>
                        <dgm:param type="srcNode" val="dummyConnPt"/>
                        <dgm:param type="dstNode" val="dummyConnPt"/>
                      </dgm:alg>
                      <dgm:shape xmlns:r="http://schemas.openxmlformats.org/officeDocument/2006/relationships" type="conn" r:blip="" zOrderOff="-999">
                        <dgm:adjLst/>
                      </dgm:shape>
                      <dgm:constrLst>
                        <dgm:constr type="begPad"/>
                        <dgm:constr type="endPad"/>
                      </dgm:constrLst>
                    </dgm:else>
                  </dgm:choose>
                </dgm:layoutNode>
              </dgm:forEach>
            </dgm:if>
            <dgm:else name="Name28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#2">
  <dgm:title val="Simple 2"/>
  <dgm:desc val="Simple 2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9D2156-90C2-4115-85DB-9B7D27152F4D}" type="datetimeFigureOut">
              <a:rPr lang="en-US"/>
              <a:pPr>
                <a:defRPr/>
              </a:pPr>
              <a:t>7/3/2012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  <a:endParaRPr lang="en-US" noProof="0"/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682DEA-55AA-4A05-8A2D-3E7F2783B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140187-51DF-43B2-8527-32B1C09F356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0E99DD-AD27-4275-ADA9-752E7F83807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l-P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1813"/>
            <a:ext cx="5032375" cy="411480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0E99DD-AD27-4275-ADA9-752E7F83807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pl-P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1813"/>
            <a:ext cx="5032375" cy="411480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682DEA-55AA-4A05-8A2D-3E7F2783BD1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3B3E5D-B81B-4269-8E87-34C380E9BEF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C4EC37-915D-448F-8057-7D9FCF6A8941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0E99DD-AD27-4275-ADA9-752E7F83807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l-P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1813"/>
            <a:ext cx="5032375" cy="411480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0E99DD-AD27-4275-ADA9-752E7F83807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pl-P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1813"/>
            <a:ext cx="5032375" cy="411480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0E99DD-AD27-4275-ADA9-752E7F83807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pl-P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1813"/>
            <a:ext cx="5032375" cy="411480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623662-B5AD-44CF-B121-AA48A36EC70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l-PL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1813"/>
            <a:ext cx="5032375" cy="411480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D0E99DD-AD27-4275-ADA9-752E7F838079}" type="slidenum">
              <a:rPr lang="pl-PL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pl-PL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1813"/>
            <a:ext cx="5032375" cy="4114800"/>
          </a:xfrm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Shape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Shape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7BFD86D-0BC0-4435-B269-2FD3F5ADD13E}" type="datetime2">
              <a:rPr lang="en-US"/>
              <a:pPr>
                <a:defRPr/>
              </a:pPr>
              <a:t>Tuesday, July 03, 2012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25BAC48-DAA9-448F-9947-25880B25AD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FDEEC-9009-40BA-B952-EE4A99E870F5}" type="datetime2">
              <a:rPr lang="en-US"/>
              <a:pPr>
                <a:defRPr/>
              </a:pPr>
              <a:t>Tuesday, July 03, 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B0FF2-8A0C-491A-A27C-C14DD7117B33}" type="slidenum">
              <a:rPr lang="en-US"/>
              <a:pPr>
                <a:defRPr/>
              </a:pPr>
              <a:t>‹#›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9C95E-20F1-4153-8422-97B3B9A0E45A}" type="datetime2">
              <a:rPr lang="en-US"/>
              <a:pPr>
                <a:defRPr/>
              </a:pPr>
              <a:t>Tuesday, July 03, 2012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0579C-C8FE-402C-B98B-EB244F6ACEDA}" type="slidenum">
              <a:rPr lang="en-US"/>
              <a:pPr>
                <a:defRPr/>
              </a:pPr>
              <a:t>‹#›</a:t>
            </a:fld>
            <a:endParaRPr lang="en-US" sz="100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DB5D04-0CF7-412C-A4EC-2914639C123D}" type="datetime2">
              <a:rPr lang="en-US"/>
              <a:pPr>
                <a:defRPr/>
              </a:pPr>
              <a:t>Tuesday, July 03, 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A3880A9-E5A4-4560-ADCA-BCA8698E0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630129-3EB1-4946-B0BA-BA50E76B62A5}" type="datetime2">
              <a:rPr lang="en-US"/>
              <a:pPr>
                <a:defRPr/>
              </a:pPr>
              <a:t>Tuesday, July 03, 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057B2F2-DCC7-40D8-A8E9-8986DBB2D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B3D9C3-130B-413B-A261-790A7F3DC346}" type="datetime2">
              <a:rPr lang="en-US"/>
              <a:pPr>
                <a:defRPr/>
              </a:pPr>
              <a:t>Tuesday, July 03,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AE989B5-E00A-4BB6-8CC7-4A9955B4D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EC40599-C188-422C-BFF3-5632846C74A8}" type="datetime2">
              <a:rPr lang="en-US"/>
              <a:pPr>
                <a:defRPr/>
              </a:pPr>
              <a:t>Tuesday, July 03, 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26DAF5A-CD0A-4122-9F97-B8A4B70BD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8B28BA-04DE-4B62-AF2C-CE63149C0A32}" type="datetime2">
              <a:rPr lang="en-US"/>
              <a:pPr>
                <a:defRPr/>
              </a:pPr>
              <a:t>Tuesday, July 03, 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5107C81-98DA-40B5-BEF7-B912377FF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B325BB-50A2-45DA-A81D-4878FDA7688B}" type="datetime2">
              <a:rPr lang="en-US"/>
              <a:pPr>
                <a:defRPr/>
              </a:pPr>
              <a:t>Tuesday, July 03, 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629D6A5-FABE-476A-A465-C96282CC3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8520957-F8A8-4907-B91A-84B6597FB38C}" type="datetime2">
              <a:rPr lang="en-US"/>
              <a:pPr>
                <a:defRPr/>
              </a:pPr>
              <a:t>Tuesday, July 03, 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131DCA7-4014-4724-9038-2688F2BA63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hape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A5E2F2E-E07F-4976-A76B-B3BF8209E056}" type="datetime2">
              <a:rPr lang="en-US"/>
              <a:pPr>
                <a:defRPr/>
              </a:pPr>
              <a:t>Tuesday, July 03, 2012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A4E9819-9657-484E-8B02-675B9CC978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DD872553-E9B6-4255-854F-A3BCE6DE5885}" type="datetime2">
              <a:rPr lang="en-US"/>
              <a:pPr>
                <a:defRPr/>
              </a:pPr>
              <a:t>Tuesday, July 03, 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323CA34-CA81-44A5-8E63-2D5EFCE9B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5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857232"/>
            <a:ext cx="7772400" cy="342902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e-BY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Ключавыя </a:t>
            </a:r>
            <a:r>
              <a:rPr lang="ru-RU" sz="6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кампетэнцыі</a:t>
            </a:r>
            <a:r>
              <a:rPr lang="ru-RU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як </a:t>
            </a:r>
            <a:r>
              <a:rPr lang="ru-RU" sz="6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крытэрыі</a:t>
            </a:r>
            <a:r>
              <a:rPr lang="ru-RU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6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якасці</a:t>
            </a:r>
            <a:r>
              <a:rPr lang="ru-RU" sz="6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6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адукацыі</a:t>
            </a:r>
            <a:endParaRPr lang="en-US" sz="6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315" name="Rectangle 2"/>
          <p:cNvSpPr>
            <a:spLocks noGrp="1"/>
          </p:cNvSpPr>
          <p:nvPr>
            <p:ph type="subTitle" idx="1"/>
          </p:nvPr>
        </p:nvSpPr>
        <p:spPr>
          <a:xfrm>
            <a:off x="685800" y="4572008"/>
            <a:ext cx="7772400" cy="357180"/>
          </a:xfrm>
        </p:spPr>
        <p:txBody>
          <a:bodyPr/>
          <a:lstStyle/>
          <a:p>
            <a:pPr marR="0" eaLnBrk="1" hangingPunct="1"/>
            <a:r>
              <a:rPr lang="be-BY" sz="24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Тамара Мацкевіч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214290"/>
            <a:ext cx="2544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21st Century Schools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529513" cy="4281488"/>
          </a:xfrm>
        </p:spPr>
        <p:txBody>
          <a:bodyPr/>
          <a:lstStyle/>
          <a:p>
            <a:pPr eaLnBrk="1" hangingPunct="1"/>
            <a:endParaRPr lang="be-BY" sz="2800" dirty="0" smtClean="0">
              <a:latin typeface="Georgia" pitchFamily="18" charset="0"/>
            </a:endParaRPr>
          </a:p>
          <a:p>
            <a:r>
              <a:rPr lang="ru-RU" sz="2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уключае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свядомае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крытычнае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карыс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-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танне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тэхналогіямі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інфармацыйнага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грамадства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для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працы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вольнага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часу,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зносінаў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; </a:t>
            </a:r>
          </a:p>
          <a:p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камунікацыя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ўдзел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карпарацыйных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сетках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праз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інтэрнэт</a:t>
            </a:r>
            <a:endParaRPr lang="ru-RU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4. </a:t>
            </a:r>
            <a:r>
              <a:rPr lang="ru-RU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Камп’ютарная</a:t>
            </a: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інфармацыйная</a:t>
            </a: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ru-RU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пісьменнасць</a:t>
            </a:r>
            <a:endParaRPr lang="pl-PL" sz="3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2571750" y="5511800"/>
            <a:ext cx="62865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be-BY" sz="1100" dirty="0">
                <a:cs typeface="Times New Roman" pitchFamily="18" charset="0"/>
              </a:rPr>
              <a:t>РЭКАМЕНДАЦЫІ ЕЎРАПЕЙСКАГА ПАРЛАМЕНТА І РАДЫ ЕЎРОПЫ</a:t>
            </a:r>
            <a:endParaRPr lang="ru-RU" sz="1100" dirty="0">
              <a:latin typeface="Lucida Sans Unicode" pitchFamily="34" charset="0"/>
              <a:cs typeface="Times New Roman" pitchFamily="18" charset="0"/>
            </a:endParaRPr>
          </a:p>
          <a:p>
            <a:pPr algn="r" eaLnBrk="0" hangingPunct="0"/>
            <a:r>
              <a:rPr lang="be-BY" sz="1100" dirty="0">
                <a:cs typeface="Times New Roman" pitchFamily="18" charset="0"/>
              </a:rPr>
              <a:t>ад 18 снежня 2006 г.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аб ключавых кампетэнцыях навучання на працягу жыцця (2006/962/EC)</a:t>
            </a:r>
          </a:p>
          <a:p>
            <a:pPr algn="r" eaLnBrk="0" hangingPunct="0">
              <a:spcBef>
                <a:spcPts val="600"/>
              </a:spcBef>
            </a:pPr>
            <a:r>
              <a:rPr lang="be-BY" sz="1100" dirty="0">
                <a:cs typeface="Times New Roman" pitchFamily="18" charset="0"/>
              </a:rPr>
              <a:t>Recommendation on key competences for 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lifelong learning, (2006/962/EC), 18.12.2006</a:t>
            </a:r>
          </a:p>
          <a:p>
            <a:pPr algn="r" eaLnBrk="0" hangingPunct="0"/>
            <a:r>
              <a:rPr lang="en-US" sz="1100" dirty="0">
                <a:cs typeface="Times New Roman" pitchFamily="18" charset="0"/>
              </a:rPr>
              <a:t>http://eur-lex.europa.eu/LexUriServ/site/en/oj/2006/l_394/l_39420061230en00100018.pdf</a:t>
            </a:r>
            <a:endParaRPr lang="ru-RU" sz="1100" dirty="0">
              <a:latin typeface="Lucida Sans Unicode" pitchFamily="34" charset="0"/>
            </a:endParaRPr>
          </a:p>
        </p:txBody>
      </p:sp>
      <p:pic>
        <p:nvPicPr>
          <p:cNvPr id="5" name="Рисунок 4" descr="482855_194031610710945_100003123224254_305935_368764306_n.jpg"/>
          <p:cNvPicPr>
            <a:picLocks noChangeAspect="1"/>
          </p:cNvPicPr>
          <p:nvPr/>
        </p:nvPicPr>
        <p:blipFill>
          <a:blip r:embed="rId3" cstate="print"/>
          <a:srcRect l="1855"/>
          <a:stretch>
            <a:fillRect/>
          </a:stretch>
        </p:blipFill>
        <p:spPr>
          <a:xfrm>
            <a:off x="7096213" y="1142984"/>
            <a:ext cx="1904943" cy="1940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e-BY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5. Засваенне навыкаў навучання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571750" y="5511800"/>
            <a:ext cx="62865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be-BY" sz="1100" dirty="0">
                <a:cs typeface="Times New Roman" pitchFamily="18" charset="0"/>
              </a:rPr>
              <a:t>РЭКАМЕНДАЦЫІ ЕЎРАПЕЙСКАГА ПАРЛАМЕНТА І РАДЫ ЕЎРОПЫ</a:t>
            </a:r>
            <a:endParaRPr lang="ru-RU" sz="1100" dirty="0">
              <a:latin typeface="Lucida Sans Unicode" pitchFamily="34" charset="0"/>
              <a:cs typeface="Times New Roman" pitchFamily="18" charset="0"/>
            </a:endParaRPr>
          </a:p>
          <a:p>
            <a:pPr algn="r" eaLnBrk="0" hangingPunct="0"/>
            <a:r>
              <a:rPr lang="be-BY" sz="1100" dirty="0">
                <a:cs typeface="Times New Roman" pitchFamily="18" charset="0"/>
              </a:rPr>
              <a:t>ад 18 снежня 2006 г.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аб ключавых кампетэнцыях навучання на працягу жыцця (2006/962/EC)</a:t>
            </a:r>
          </a:p>
          <a:p>
            <a:pPr algn="r" eaLnBrk="0" hangingPunct="0">
              <a:spcBef>
                <a:spcPts val="600"/>
              </a:spcBef>
            </a:pPr>
            <a:r>
              <a:rPr lang="be-BY" sz="1100" dirty="0">
                <a:cs typeface="Times New Roman" pitchFamily="18" charset="0"/>
              </a:rPr>
              <a:t>Recommendation on key competences for 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lifelong learning, (2006/962/EC), 18.12.2006</a:t>
            </a:r>
          </a:p>
          <a:p>
            <a:pPr algn="r" eaLnBrk="0" hangingPunct="0"/>
            <a:r>
              <a:rPr lang="en-US" sz="1100" dirty="0">
                <a:cs typeface="Times New Roman" pitchFamily="18" charset="0"/>
              </a:rPr>
              <a:t>http://eur-lex.europa.eu/LexUriServ/site/en/oj/2006/l_394/l_39420061230en00100018.pdf</a:t>
            </a:r>
            <a:endParaRPr lang="ru-RU" sz="1100" dirty="0">
              <a:latin typeface="Lucida Sans Unicode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529513" cy="4281488"/>
          </a:xfrm>
        </p:spPr>
        <p:txBody>
          <a:bodyPr/>
          <a:lstStyle/>
          <a:p>
            <a:r>
              <a:rPr lang="be-BY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уменне знайсці, апрацаваць і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be-BY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засвоіць новыя веды і ўменні;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be-BY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ўменне кіраваць працэсам сваго</a:t>
            </a:r>
            <a:endParaRPr lang="en-US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be-BY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навучання;</a:t>
            </a:r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be-BY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здольнасць займацца і ўпарта працягваць навучанне як індывідуальна, так і ў групах, валодаць навыкамі тайм-менеджменту, пошуку інфармацыі, усведамленне неабходнасці навучання, вызначэнне дасягальных магчымасцяў, здольнасць пераадольваць перашкоды</a:t>
            </a:r>
            <a:endParaRPr lang="ru-RU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2400" dirty="0" smtClean="0"/>
          </a:p>
          <a:p>
            <a:pPr eaLnBrk="1" hangingPunct="1"/>
            <a:endParaRPr lang="ru-RU" sz="2400" dirty="0" smtClean="0">
              <a:latin typeface="Georgia" pitchFamily="18" charset="0"/>
            </a:endParaRPr>
          </a:p>
        </p:txBody>
      </p:sp>
      <p:pic>
        <p:nvPicPr>
          <p:cNvPr id="7" name="Рисунок 6" descr="image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52600" y="1183971"/>
            <a:ext cx="2234242" cy="1673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857364"/>
            <a:ext cx="7600951" cy="3709998"/>
          </a:xfrm>
        </p:spPr>
        <p:txBody>
          <a:bodyPr/>
          <a:lstStyle/>
          <a:p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уключаюць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паз</a:t>
            </a:r>
            <a:r>
              <a:rPr lang="be-BY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тыўную</a:t>
            </a:r>
            <a:endParaRPr lang="en-GB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be-BY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сацыяльную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культурную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і </a:t>
            </a:r>
          </a:p>
          <a:p>
            <a:pPr>
              <a:buNone/>
            </a:pPr>
            <a:r>
              <a:rPr lang="be-BY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інтэркультурную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камунікацыю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канструктыўны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ўдзел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у </a:t>
            </a:r>
          </a:p>
          <a:p>
            <a:pPr>
              <a:buNone/>
            </a:pPr>
            <a:r>
              <a:rPr lang="be-BY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сацыяльным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і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працоўным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жыцці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. </a:t>
            </a:r>
          </a:p>
          <a:p>
            <a:r>
              <a:rPr lang="be-BY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В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еды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канцэпцый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дэмакратыі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правоў</a:t>
            </a:r>
            <a:endParaRPr lang="en-GB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be-BY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	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чалавека</a:t>
            </a:r>
            <a:r>
              <a:rPr lang="be-BY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гатовасць да  актыўнага і дэмакратычнага ўдзелу</a:t>
            </a:r>
            <a:endParaRPr lang="ru-RU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eaLnBrk="1" hangingPunct="1"/>
            <a:endParaRPr lang="ru-RU" sz="2800" dirty="0" smtClean="0">
              <a:latin typeface="Georgia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6. </a:t>
            </a:r>
            <a:r>
              <a:rPr lang="en-GB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Сацыяльныя</a:t>
            </a:r>
            <a:r>
              <a:rPr lang="en-GB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і </a:t>
            </a:r>
            <a:r>
              <a:rPr lang="en-GB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грамадзянскія</a:t>
            </a:r>
            <a:r>
              <a:rPr lang="en-GB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GB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кампетэнцыі</a:t>
            </a:r>
            <a:r>
              <a:rPr lang="en-GB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pl-PL" sz="3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2571750" y="5511800"/>
            <a:ext cx="62865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be-BY" sz="1100" dirty="0">
                <a:cs typeface="Times New Roman" pitchFamily="18" charset="0"/>
              </a:rPr>
              <a:t>РЭКАМЕНДАЦЫІ ЕЎРАПЕЙСКАГА ПАРЛАМЕНТА І РАДЫ ЕЎРОПЫ</a:t>
            </a:r>
            <a:endParaRPr lang="ru-RU" sz="1100" dirty="0">
              <a:latin typeface="Lucida Sans Unicode" pitchFamily="34" charset="0"/>
              <a:cs typeface="Times New Roman" pitchFamily="18" charset="0"/>
            </a:endParaRPr>
          </a:p>
          <a:p>
            <a:pPr algn="r" eaLnBrk="0" hangingPunct="0"/>
            <a:r>
              <a:rPr lang="be-BY" sz="1100" dirty="0">
                <a:cs typeface="Times New Roman" pitchFamily="18" charset="0"/>
              </a:rPr>
              <a:t>ад 18 снежня 2006 г.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аб ключавых кампетэнцыях навучання на працягу жыцця (2006/962/EC)</a:t>
            </a:r>
          </a:p>
          <a:p>
            <a:pPr algn="r" eaLnBrk="0" hangingPunct="0">
              <a:spcBef>
                <a:spcPts val="600"/>
              </a:spcBef>
            </a:pPr>
            <a:r>
              <a:rPr lang="be-BY" sz="1100" dirty="0">
                <a:cs typeface="Times New Roman" pitchFamily="18" charset="0"/>
              </a:rPr>
              <a:t>Recommendation on key competences for 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lifelong learning, (2006/962/EC), 18.12.2006</a:t>
            </a:r>
          </a:p>
          <a:p>
            <a:pPr algn="r" eaLnBrk="0" hangingPunct="0"/>
            <a:r>
              <a:rPr lang="en-US" sz="1100" dirty="0">
                <a:cs typeface="Times New Roman" pitchFamily="18" charset="0"/>
              </a:rPr>
              <a:t>http://eur-lex.europa.eu/LexUriServ/site/en/oj/2006/l_394/l_39420061230en00100018.pdf</a:t>
            </a:r>
            <a:endParaRPr lang="ru-RU" sz="1100" dirty="0">
              <a:latin typeface="Lucida Sans Unicode" pitchFamily="34" charset="0"/>
            </a:endParaRPr>
          </a:p>
        </p:txBody>
      </p:sp>
      <p:pic>
        <p:nvPicPr>
          <p:cNvPr id="5" name="Содержимое 4" descr="lcfbf8c265e4533dd01940393d423fc9b132645943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6633479" y="1142984"/>
            <a:ext cx="2296239" cy="2928958"/>
          </a:xfrm>
          <a:prstGeom prst="round2DiagRect">
            <a:avLst>
              <a:gd name="adj1" fmla="val 16667"/>
              <a:gd name="adj2" fmla="val 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1643050"/>
            <a:ext cx="7529513" cy="3709998"/>
          </a:xfrm>
        </p:spPr>
        <p:txBody>
          <a:bodyPr/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здольнасць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ператвараць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ідэі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дзеянні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уключае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крэатыўнасць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інавацыі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be-BY" sz="2800" dirty="0" smtClean="0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менне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рызыку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здольнасць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планаваць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кіраваць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праектамі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7. </a:t>
            </a:r>
            <a:r>
              <a:rPr lang="en-GB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Наватарства</a:t>
            </a:r>
            <a:r>
              <a:rPr lang="en-GB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GB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ініцыятыўнасць</a:t>
            </a:r>
            <a:r>
              <a:rPr lang="en-GB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і </a:t>
            </a:r>
            <a:r>
              <a:rPr lang="en-GB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прадпрымальнасць</a:t>
            </a:r>
            <a:endParaRPr lang="pl-PL" sz="3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2571750" y="5511800"/>
            <a:ext cx="62865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be-BY" sz="1100" dirty="0">
                <a:cs typeface="Times New Roman" pitchFamily="18" charset="0"/>
              </a:rPr>
              <a:t>РЭКАМЕНДАЦЫІ ЕЎРАПЕЙСКАГА ПАРЛАМЕНТА І РАДЫ ЕЎРОПЫ</a:t>
            </a:r>
            <a:endParaRPr lang="ru-RU" sz="1100" dirty="0">
              <a:latin typeface="Lucida Sans Unicode" pitchFamily="34" charset="0"/>
              <a:cs typeface="Times New Roman" pitchFamily="18" charset="0"/>
            </a:endParaRPr>
          </a:p>
          <a:p>
            <a:pPr algn="r" eaLnBrk="0" hangingPunct="0"/>
            <a:r>
              <a:rPr lang="be-BY" sz="1100" dirty="0">
                <a:cs typeface="Times New Roman" pitchFamily="18" charset="0"/>
              </a:rPr>
              <a:t>ад 18 снежня 2006 г.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аб ключавых кампетэнцыях навучання на працягу жыцця (2006/962/EC)</a:t>
            </a:r>
          </a:p>
          <a:p>
            <a:pPr algn="r" eaLnBrk="0" hangingPunct="0">
              <a:spcBef>
                <a:spcPts val="600"/>
              </a:spcBef>
            </a:pPr>
            <a:r>
              <a:rPr lang="be-BY" sz="1100" dirty="0">
                <a:cs typeface="Times New Roman" pitchFamily="18" charset="0"/>
              </a:rPr>
              <a:t>Recommendation on key competences for 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lifelong learning, (2006/962/EC), 18.12.2006</a:t>
            </a:r>
          </a:p>
          <a:p>
            <a:pPr algn="r" eaLnBrk="0" hangingPunct="0"/>
            <a:r>
              <a:rPr lang="en-US" sz="1100" dirty="0">
                <a:cs typeface="Times New Roman" pitchFamily="18" charset="0"/>
              </a:rPr>
              <a:t>http://eur-lex.europa.eu/LexUriServ/site/en/oj/2006/l_394/l_39420061230en00100018.pdf</a:t>
            </a:r>
            <a:endParaRPr lang="ru-RU" sz="1100" dirty="0">
              <a:latin typeface="Lucida Sans Unicode" pitchFamily="34" charset="0"/>
            </a:endParaRPr>
          </a:p>
        </p:txBody>
      </p:sp>
      <p:pic>
        <p:nvPicPr>
          <p:cNvPr id="5" name="Рисунок 4" descr="images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88775" y="1142984"/>
            <a:ext cx="1940943" cy="19323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643050"/>
            <a:ext cx="5786478" cy="3709998"/>
          </a:xfrm>
        </p:spPr>
        <p:txBody>
          <a:bodyPr/>
          <a:lstStyle/>
          <a:p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прызнанне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важнасці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творчага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выяўлення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ідэй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досведу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і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эмоцый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у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медыях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музыцы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выяўленчым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мастацтве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літаратуры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і </a:t>
            </a:r>
            <a:r>
              <a:rPr lang="be-BY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сінтэзаваных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мастацтвах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(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тэатры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en-GB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кіно</a:t>
            </a:r>
            <a:r>
              <a:rPr lang="en-GB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)</a:t>
            </a:r>
            <a:endParaRPr lang="ru-RU" sz="2800" dirty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8. </a:t>
            </a:r>
            <a:r>
              <a:rPr lang="ru-RU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Культурнае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усведамленне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здольнасць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выяўляць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сябе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ў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культурнай</a:t>
            </a:r>
            <a:r>
              <a:rPr lang="ru-RU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сферы </a:t>
            </a:r>
            <a:endParaRPr lang="pl-PL" sz="2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2571750" y="5511800"/>
            <a:ext cx="62865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be-BY" sz="1100" dirty="0">
                <a:cs typeface="Times New Roman" pitchFamily="18" charset="0"/>
              </a:rPr>
              <a:t>РЭКАМЕНДАЦЫІ ЕЎРАПЕЙСКАГА ПАРЛАМЕНТА І РАДЫ ЕЎРОПЫ</a:t>
            </a:r>
            <a:endParaRPr lang="ru-RU" sz="1100" dirty="0">
              <a:latin typeface="Lucida Sans Unicode" pitchFamily="34" charset="0"/>
              <a:cs typeface="Times New Roman" pitchFamily="18" charset="0"/>
            </a:endParaRPr>
          </a:p>
          <a:p>
            <a:pPr algn="r" eaLnBrk="0" hangingPunct="0"/>
            <a:r>
              <a:rPr lang="be-BY" sz="1100" dirty="0">
                <a:cs typeface="Times New Roman" pitchFamily="18" charset="0"/>
              </a:rPr>
              <a:t>ад 18 снежня 2006 г.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аб ключавых кампетэнцыях навучання на працягу жыцця (2006/962/EC)</a:t>
            </a:r>
          </a:p>
          <a:p>
            <a:pPr algn="r" eaLnBrk="0" hangingPunct="0">
              <a:spcBef>
                <a:spcPts val="600"/>
              </a:spcBef>
            </a:pPr>
            <a:r>
              <a:rPr lang="be-BY" sz="1100" dirty="0">
                <a:cs typeface="Times New Roman" pitchFamily="18" charset="0"/>
              </a:rPr>
              <a:t>Recommendation on key competences for 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lifelong learning, (2006/962/EC), 18.12.2006</a:t>
            </a:r>
          </a:p>
          <a:p>
            <a:pPr algn="r" eaLnBrk="0" hangingPunct="0"/>
            <a:r>
              <a:rPr lang="en-US" sz="1100" dirty="0">
                <a:cs typeface="Times New Roman" pitchFamily="18" charset="0"/>
              </a:rPr>
              <a:t>http://eur-lex.europa.eu/LexUriServ/site/en/oj/2006/l_394/l_39420061230en00100018.pdf</a:t>
            </a:r>
            <a:endParaRPr lang="ru-RU" sz="1100" dirty="0">
              <a:latin typeface="Lucida Sans Unicode" pitchFamily="34" charset="0"/>
            </a:endParaRPr>
          </a:p>
        </p:txBody>
      </p:sp>
      <p:pic>
        <p:nvPicPr>
          <p:cNvPr id="5" name="Рисунок 4" descr="23313_107168479329348_6573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9454" y="1214422"/>
            <a:ext cx="1754182" cy="23681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7"/>
          <p:cNvSpPr>
            <a:spLocks noChangeArrowheads="1"/>
          </p:cNvSpPr>
          <p:nvPr/>
        </p:nvSpPr>
        <p:spPr bwMode="auto">
          <a:xfrm>
            <a:off x="3500438" y="6217543"/>
            <a:ext cx="55499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en-US" sz="1400" dirty="0" smtClean="0">
                <a:latin typeface="Calibri" pitchFamily="34" charset="0"/>
                <a:cs typeface="Times New Roman" pitchFamily="18" charset="0"/>
              </a:rPr>
              <a:t>. </a:t>
            </a:r>
            <a:endParaRPr lang="en-US" sz="2000" dirty="0">
              <a:latin typeface="Lucida Sans Unicode" pitchFamily="34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796908"/>
          </a:xfrm>
        </p:spPr>
        <p:txBody>
          <a:bodyPr>
            <a:noAutofit/>
          </a:bodyPr>
          <a:lstStyle/>
          <a:p>
            <a:r>
              <a:rPr lang="be-BY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Ацэнка ключавых кампетэнцый</a:t>
            </a:r>
            <a:endParaRPr lang="en-US" sz="3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7" name="Рисунок 6" descr="Logo_aa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5643579"/>
            <a:ext cx="2825013" cy="1214421"/>
          </a:xfrm>
          <a:prstGeom prst="rect">
            <a:avLst/>
          </a:prstGeo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85800" y="1214422"/>
            <a:ext cx="8172480" cy="366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 3" pitchFamily="18" charset="2"/>
              <a:buNone/>
              <a:tabLst/>
              <a:defRPr/>
            </a:pPr>
            <a:r>
              <a:rPr kumimoji="0" lang="be-BY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У мінулым</a:t>
            </a:r>
            <a:r>
              <a:rPr kumimoji="0" lang="be-BY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be-BY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be-BY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be-BY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Дамінаванне падсумоўчай ацэнкі з акцэнтам на веды і запамінанне.</a:t>
            </a: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 3" pitchFamily="18" charset="2"/>
              <a:buNone/>
              <a:tabLst/>
              <a:defRPr/>
            </a:pPr>
            <a:r>
              <a:rPr kumimoji="0" lang="be-BY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Для будучыні</a:t>
            </a:r>
            <a:r>
              <a:rPr kumimoji="0" lang="be-BY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be-BY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be-BY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Неабходна распрацаваць ацэнку ўсіх аспектаў кампетэнцый, у тым ліку перакрыжаваных ключавых кампетэнцый</a:t>
            </a:r>
          </a:p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 3" pitchFamily="18" charset="2"/>
              <a:buNone/>
              <a:tabLst/>
              <a:defRPr/>
            </a:pPr>
            <a:r>
              <a:rPr kumimoji="0" lang="be-BY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	Ацэнка павінна даваць карысную інфармацыю для вучняў, настаўнікаў і школ для паляпшэння навучання</a:t>
            </a:r>
            <a:endParaRPr kumimoji="0" lang="pl-PL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14744" y="6286520"/>
            <a:ext cx="2022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www.aacenka.by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928670"/>
            <a:ext cx="8572500" cy="5500688"/>
          </a:xfrm>
        </p:spPr>
        <p:txBody>
          <a:bodyPr/>
          <a:lstStyle/>
          <a:p>
            <a:endParaRPr lang="be-BY" sz="2400" b="1" dirty="0" smtClean="0"/>
          </a:p>
          <a:p>
            <a:pPr>
              <a:buNone/>
            </a:pPr>
            <a:r>
              <a:rPr lang="be-BY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Вучне-цэнтрычная ацэнка</a:t>
            </a:r>
          </a:p>
          <a:p>
            <a:pPr>
              <a:buNone/>
            </a:pPr>
            <a:endParaRPr lang="en-US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Backwardlooking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be-BY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forward</a:t>
            </a:r>
            <a:r>
              <a:rPr lang="be-BY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looking;</a:t>
            </a:r>
            <a:endParaRPr lang="be-BY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Feedback</a:t>
            </a:r>
            <a:r>
              <a:rPr lang="be-BY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be-BY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“feed forward”</a:t>
            </a:r>
            <a:endParaRPr lang="be-BY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be-BY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be-BY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Ацэнка навучання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r>
              <a:rPr lang="be-BY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Ацэнка для навучання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r>
              <a:rPr lang="be-BY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Ацэнка як частка навучання</a:t>
            </a: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!</a:t>
            </a:r>
            <a:endParaRPr lang="en-US" sz="2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79690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e-BY" sz="3600" dirty="0" smtClean="0">
                <a:latin typeface="Verdana" pitchFamily="34" charset="0"/>
              </a:rPr>
              <a:t>Ацэнка </a:t>
            </a:r>
            <a:endParaRPr lang="pl-PL" sz="3600" dirty="0" smtClean="0">
              <a:latin typeface="Verdana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214678" y="30003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357686" y="221455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 descr="aa-banner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98249" y="3571876"/>
            <a:ext cx="2224580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e-BY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Кампетэнцыі выпускніка педагагічнай ВНУ Венгрыі</a:t>
            </a:r>
            <a:endParaRPr lang="ru-RU" sz="32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8" name="Содержимое 7" descr="nast-comp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571588"/>
            <a:ext cx="9144000" cy="52864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 </a:t>
            </a:r>
            <a:endParaRPr lang="ru-RU" dirty="0"/>
          </a:p>
        </p:txBody>
      </p:sp>
      <p:pic>
        <p:nvPicPr>
          <p:cNvPr id="7" name="Рисунок 6" descr="Nastaunik-final-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30" y="2071678"/>
            <a:ext cx="1928826" cy="17518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8" name="Прямоугольник 7"/>
          <p:cNvSpPr/>
          <p:nvPr/>
        </p:nvSpPr>
        <p:spPr>
          <a:xfrm>
            <a:off x="2143108" y="4357694"/>
            <a:ext cx="471489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be-BY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Дзякуй за ўвагу!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Мэта</a:t>
            </a:r>
            <a:r>
              <a:rPr lang="ru-RU" sz="4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4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прэзентацыі</a:t>
            </a:r>
            <a:endParaRPr lang="en-US" sz="4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339" name="Rectangle 2"/>
          <p:cNvSpPr>
            <a:spLocks noGrp="1"/>
          </p:cNvSpPr>
          <p:nvPr>
            <p:ph idx="1"/>
          </p:nvPr>
        </p:nvSpPr>
        <p:spPr>
          <a:xfrm>
            <a:off x="457200" y="1909763"/>
            <a:ext cx="8258175" cy="3305175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</a:pP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Удзельнікі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будуць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ведаць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сучасныя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падыходы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да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ацэнкі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якасці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адукацыі</a:t>
            </a:r>
            <a:endParaRPr lang="ru-RU" sz="2800" dirty="0" smtClean="0">
              <a:latin typeface="Georgia" pitchFamily="18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Азнаёмяцца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з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спіскам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ключавых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кампетэнцый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рэкамендаваных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для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еўрапейскіх</a:t>
            </a:r>
            <a:r>
              <a:rPr lang="ru-RU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dirty="0" err="1" smtClean="0">
                <a:latin typeface="Georgia" pitchFamily="18" charset="0"/>
                <a:ea typeface="Verdana" pitchFamily="34" charset="0"/>
                <a:cs typeface="Verdana" pitchFamily="34" charset="0"/>
              </a:rPr>
              <a:t>краін</a:t>
            </a:r>
            <a:endParaRPr lang="ru-RU" sz="2800" dirty="0" smtClean="0">
              <a:latin typeface="Georgia" pitchFamily="18" charset="0"/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be-BY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Распрацуюць у групах мадэль урока </a:t>
            </a:r>
            <a:r>
              <a:rPr lang="be-BY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(</a:t>
            </a:r>
            <a:r>
              <a:rPr lang="be-BY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э</a:t>
            </a:r>
            <a:r>
              <a:rPr lang="be-BY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лемент</a:t>
            </a:r>
            <a:r>
              <a:rPr lang="be-BY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 </a:t>
            </a:r>
            <a:r>
              <a:rPr lang="be-BY" sz="2800" dirty="0" smtClean="0">
                <a:latin typeface="Georgia" pitchFamily="18" charset="0"/>
                <a:ea typeface="Verdana" pitchFamily="34" charset="0"/>
                <a:cs typeface="Verdana" pitchFamily="34" charset="0"/>
              </a:rPr>
              <a:t>урока) з улікам кампетэнтнаснага падыходу да якасці адукацыі.</a:t>
            </a:r>
            <a:endParaRPr lang="en-US" sz="2800" dirty="0" smtClean="0">
              <a:latin typeface="Georgia" pitchFamily="18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000125"/>
            <a:ext cx="8572500" cy="5286375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	</a:t>
            </a:r>
          </a:p>
          <a:p>
            <a:pPr>
              <a:buNone/>
            </a:pPr>
            <a:r>
              <a:rPr lang="ru-RU" sz="2400" dirty="0" smtClean="0"/>
              <a:t> 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кіравання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машынай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кіроўцу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патрэбныя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веды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правілаў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дарожнага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уладкавання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машыны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навыкі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націскання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педаляў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рычагоў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 г.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ВУНы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Але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гэтага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недастаткова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добра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ездзіць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вялікім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горадзе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тут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патрэбныя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кампетэнцыі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дадатак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патрабаванні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сучаснага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свету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палягюць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кіроўца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аднолькава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камфортна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пачуваўся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вуліцах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Лондана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Мінска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Парыжа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357166"/>
            <a:ext cx="8229600" cy="868346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e-BY" sz="4000" dirty="0" smtClean="0">
                <a:latin typeface="Verdana" pitchFamily="34" charset="0"/>
              </a:rPr>
              <a:t>Кампетэнцыі ці ВУНы?</a:t>
            </a:r>
            <a:endParaRPr lang="pl-PL" sz="4000" dirty="0" smtClean="0">
              <a:latin typeface="Verdan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Савет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Еуропы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Еўрапарламент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распрацавалі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Рамачныя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ўстаноўкі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якія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вылучаюць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восем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ключавых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кампетэнцый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неабходных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асабістай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самарэалізацыі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сацыяльнай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інклюзіўнасці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магчымасці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працаўладкавання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сучасным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грамадстве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ведаў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Ключавыя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кампетэцыі</a:t>
            </a:r>
            <a:r>
              <a:rPr lang="ru-RU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</p:nvPr>
        </p:nvGraphicFramePr>
        <p:xfrm>
          <a:off x="1000100" y="285728"/>
          <a:ext cx="7643866" cy="621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00188"/>
            <a:ext cx="7772400" cy="4429125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ru-RU" sz="2800" dirty="0" smtClean="0">
                <a:latin typeface="Georgia" pitchFamily="18" charset="0"/>
              </a:rPr>
              <a:t>веды</a:t>
            </a:r>
            <a:r>
              <a:rPr lang="en-US" sz="2800" dirty="0" smtClean="0">
                <a:latin typeface="Georgia" pitchFamily="18" charset="0"/>
              </a:rPr>
              <a:t> (</a:t>
            </a:r>
            <a:r>
              <a:rPr lang="en-US" sz="2800" b="1" dirty="0" smtClean="0">
                <a:latin typeface="Georgia" pitchFamily="18" charset="0"/>
              </a:rPr>
              <a:t>knowledge</a:t>
            </a:r>
            <a:r>
              <a:rPr lang="en-US" sz="2800" dirty="0" smtClean="0">
                <a:latin typeface="Georgia" pitchFamily="18" charset="0"/>
              </a:rPr>
              <a:t>)</a:t>
            </a:r>
            <a:endParaRPr lang="ru-RU" sz="2800" dirty="0" smtClean="0">
              <a:latin typeface="Georgia" pitchFamily="18" charset="0"/>
            </a:endParaRPr>
          </a:p>
          <a:p>
            <a:pPr eaLnBrk="1" hangingPunct="1">
              <a:spcAft>
                <a:spcPts val="1200"/>
              </a:spcAft>
            </a:pPr>
            <a:r>
              <a:rPr lang="ru-RU" sz="2800" dirty="0" err="1" smtClean="0">
                <a:latin typeface="Georgia" pitchFamily="18" charset="0"/>
              </a:rPr>
              <a:t>уменні</a:t>
            </a:r>
            <a:r>
              <a:rPr lang="en-US" sz="2800" dirty="0" smtClean="0">
                <a:latin typeface="Georgia" pitchFamily="18" charset="0"/>
              </a:rPr>
              <a:t>(</a:t>
            </a:r>
            <a:r>
              <a:rPr lang="en-US" sz="2800" b="1" dirty="0" smtClean="0">
                <a:latin typeface="Georgia" pitchFamily="18" charset="0"/>
              </a:rPr>
              <a:t>skills</a:t>
            </a:r>
            <a:r>
              <a:rPr lang="en-US" sz="2800" dirty="0" smtClean="0">
                <a:latin typeface="Georgia" pitchFamily="18" charset="0"/>
              </a:rPr>
              <a:t>)</a:t>
            </a:r>
            <a:endParaRPr lang="ru-RU" sz="2800" dirty="0" smtClean="0">
              <a:latin typeface="Georgia" pitchFamily="18" charset="0"/>
            </a:endParaRPr>
          </a:p>
          <a:p>
            <a:pPr eaLnBrk="1" hangingPunct="1">
              <a:spcAft>
                <a:spcPts val="1200"/>
              </a:spcAft>
            </a:pPr>
            <a:r>
              <a:rPr lang="ru-RU" sz="2800" dirty="0" err="1" smtClean="0">
                <a:latin typeface="Georgia" pitchFamily="18" charset="0"/>
              </a:rPr>
              <a:t>каштоўнасная</a:t>
            </a: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 err="1" smtClean="0">
                <a:latin typeface="Georgia" pitchFamily="18" charset="0"/>
              </a:rPr>
              <a:t>пазіцыя</a:t>
            </a:r>
            <a:r>
              <a:rPr lang="en-US" sz="2800" dirty="0" smtClean="0">
                <a:latin typeface="Georgia" pitchFamily="18" charset="0"/>
              </a:rPr>
              <a:t> </a:t>
            </a:r>
            <a:endParaRPr lang="be-BY" sz="2800" dirty="0" smtClean="0">
              <a:latin typeface="Georgia" pitchFamily="18" charset="0"/>
            </a:endParaRPr>
          </a:p>
          <a:p>
            <a:pPr eaLnBrk="1" hangingPunct="1">
              <a:spcAft>
                <a:spcPts val="1200"/>
              </a:spcAft>
              <a:buNone/>
            </a:pPr>
            <a:r>
              <a:rPr lang="be-BY" sz="2800" dirty="0" smtClean="0">
                <a:latin typeface="Georgia" pitchFamily="18" charset="0"/>
              </a:rPr>
              <a:t>	</a:t>
            </a:r>
            <a:r>
              <a:rPr lang="en-US" sz="2800" dirty="0" smtClean="0">
                <a:latin typeface="Georgia" pitchFamily="18" charset="0"/>
              </a:rPr>
              <a:t>(</a:t>
            </a:r>
            <a:r>
              <a:rPr lang="en-US" sz="2800" b="1" dirty="0" smtClean="0">
                <a:latin typeface="Georgia" pitchFamily="18" charset="0"/>
              </a:rPr>
              <a:t>attitudes</a:t>
            </a:r>
            <a:r>
              <a:rPr lang="en-US" sz="2800" dirty="0" smtClean="0">
                <a:latin typeface="Georgia" pitchFamily="18" charset="0"/>
              </a:rPr>
              <a:t>)</a:t>
            </a:r>
            <a:r>
              <a:rPr lang="ru-RU" sz="2800" dirty="0" smtClean="0">
                <a:latin typeface="Georgia" pitchFamily="18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ru-RU" sz="2800" dirty="0" smtClean="0">
                <a:latin typeface="Georgia" pitchFamily="18" charset="0"/>
              </a:rPr>
              <a:t>+ </a:t>
            </a:r>
            <a:r>
              <a:rPr lang="ru-RU" sz="2800" dirty="0" err="1" smtClean="0">
                <a:latin typeface="Georgia" pitchFamily="18" charset="0"/>
              </a:rPr>
              <a:t>крытычнае</a:t>
            </a: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 err="1" smtClean="0">
                <a:latin typeface="Georgia" pitchFamily="18" charset="0"/>
              </a:rPr>
              <a:t>мысленне</a:t>
            </a:r>
            <a:r>
              <a:rPr lang="ru-RU" sz="2800" dirty="0" smtClean="0">
                <a:latin typeface="Georgia" pitchFamily="18" charset="0"/>
              </a:rPr>
              <a:t>, </a:t>
            </a:r>
            <a:r>
              <a:rPr lang="ru-RU" sz="2800" dirty="0" err="1" smtClean="0">
                <a:latin typeface="Georgia" pitchFamily="18" charset="0"/>
              </a:rPr>
              <a:t>крэатыўнасць</a:t>
            </a:r>
            <a:r>
              <a:rPr lang="ru-RU" sz="2800" dirty="0" smtClean="0">
                <a:latin typeface="Georgia" pitchFamily="18" charset="0"/>
              </a:rPr>
              <a:t>, </a:t>
            </a:r>
            <a:r>
              <a:rPr lang="ru-RU" sz="2800" dirty="0" err="1" smtClean="0">
                <a:latin typeface="Georgia" pitchFamily="18" charset="0"/>
              </a:rPr>
              <a:t>уменне</a:t>
            </a: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 err="1" smtClean="0">
                <a:latin typeface="Georgia" pitchFamily="18" charset="0"/>
              </a:rPr>
              <a:t>вырашаць</a:t>
            </a: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 err="1" smtClean="0">
                <a:latin typeface="Georgia" pitchFamily="18" charset="0"/>
              </a:rPr>
              <a:t>праблемы</a:t>
            </a:r>
            <a:r>
              <a:rPr lang="ru-RU" sz="2800" dirty="0" smtClean="0">
                <a:latin typeface="Georgia" pitchFamily="18" charset="0"/>
              </a:rPr>
              <a:t>, </a:t>
            </a:r>
            <a:r>
              <a:rPr lang="ru-RU" sz="2800" dirty="0" err="1" smtClean="0">
                <a:latin typeface="Georgia" pitchFamily="18" charset="0"/>
              </a:rPr>
              <a:t>прымаць</a:t>
            </a: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 err="1" smtClean="0">
                <a:latin typeface="Georgia" pitchFamily="18" charset="0"/>
              </a:rPr>
              <a:t>рашэнні</a:t>
            </a:r>
            <a:r>
              <a:rPr lang="ru-RU" sz="2800" dirty="0" smtClean="0">
                <a:latin typeface="Georgia" pitchFamily="18" charset="0"/>
              </a:rPr>
              <a:t>,  </a:t>
            </a:r>
            <a:r>
              <a:rPr lang="ru-RU" sz="2800" dirty="0" err="1" smtClean="0">
                <a:latin typeface="Georgia" pitchFamily="18" charset="0"/>
              </a:rPr>
              <a:t>уменне</a:t>
            </a: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 err="1" smtClean="0">
                <a:latin typeface="Georgia" pitchFamily="18" charset="0"/>
              </a:rPr>
              <a:t>кіраваць</a:t>
            </a: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 err="1" smtClean="0">
                <a:latin typeface="Georgia" pitchFamily="18" charset="0"/>
              </a:rPr>
              <a:t>сваімі</a:t>
            </a:r>
            <a:r>
              <a:rPr lang="ru-RU" sz="2800" dirty="0" smtClean="0">
                <a:latin typeface="Georgia" pitchFamily="18" charset="0"/>
              </a:rPr>
              <a:t> </a:t>
            </a:r>
            <a:r>
              <a:rPr lang="ru-RU" sz="2800" dirty="0" err="1" smtClean="0">
                <a:latin typeface="Georgia" pitchFamily="18" charset="0"/>
              </a:rPr>
              <a:t>эмоцыямі</a:t>
            </a:r>
            <a:r>
              <a:rPr lang="ru-RU" sz="2800" dirty="0" smtClean="0">
                <a:latin typeface="Georgia" pitchFamily="18" charset="0"/>
              </a:rPr>
              <a:t>…</a:t>
            </a:r>
            <a:endParaRPr lang="pl-PL" sz="2800" dirty="0" smtClean="0">
              <a:latin typeface="Georgia" pitchFamily="18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pl-PL" sz="2800" dirty="0" smtClean="0">
              <a:latin typeface="Georgia" pitchFamily="18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pl-PL" sz="2800" dirty="0" smtClean="0">
              <a:latin typeface="Georgia" pitchFamily="18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pl-PL" sz="2000" dirty="0" smtClean="0">
              <a:latin typeface="Georgia" pitchFamily="18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pl-PL" sz="2000" dirty="0" smtClean="0">
              <a:latin typeface="Georgia" pitchFamily="18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pl-PL" sz="2000" dirty="0" smtClean="0">
              <a:latin typeface="Georgia" pitchFamily="18" charset="0"/>
            </a:endParaRPr>
          </a:p>
          <a:p>
            <a:pPr lvl="2" eaLnBrk="1" hangingPunct="1">
              <a:lnSpc>
                <a:spcPct val="90000"/>
              </a:lnSpc>
              <a:buFontTx/>
              <a:buNone/>
            </a:pPr>
            <a:endParaRPr lang="pl-PL" sz="2000" dirty="0" smtClean="0">
              <a:latin typeface="Georgia" pitchFamily="18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e-BY" sz="3600" dirty="0" smtClean="0">
                <a:latin typeface="Verdana" pitchFamily="34" charset="0"/>
              </a:rPr>
              <a:t>Ключавыя кампетэнцыі</a:t>
            </a:r>
            <a:endParaRPr lang="pl-PL" sz="4000" dirty="0" smtClean="0"/>
          </a:p>
        </p:txBody>
      </p:sp>
      <p:pic>
        <p:nvPicPr>
          <p:cNvPr id="4" name="Рисунок 3" descr="малюнак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38756" y="1285860"/>
            <a:ext cx="3238490" cy="24288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00174"/>
            <a:ext cx="7529513" cy="4000514"/>
          </a:xfrm>
        </p:spPr>
        <p:txBody>
          <a:bodyPr/>
          <a:lstStyle/>
          <a:p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здольнасць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выяўляць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тлумачыць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паняцці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думкі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пачуцці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факты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меркаванні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ў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вуснай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пісьмовай</a:t>
            </a:r>
            <a:endParaRPr lang="en-US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форме, а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таксама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гатовасць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да </a:t>
            </a:r>
            <a:endParaRPr lang="en-US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крытычнага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канструктыўнага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 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дыялогу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разуменне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эстэтычных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якасцяў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ды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імкненне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да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іх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таксама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цікавасць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да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ўзаемадзеяння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іншымі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уяўленне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пра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ўплыў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мовы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іншых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. </a:t>
            </a:r>
          </a:p>
          <a:p>
            <a:pPr eaLnBrk="1" hangingPunct="1"/>
            <a:endParaRPr lang="ru-RU" sz="2800" dirty="0" smtClean="0">
              <a:latin typeface="Georgia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e-BY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1. Валоданне роднай мовай</a:t>
            </a:r>
            <a:endParaRPr lang="pl-PL" sz="3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2571750" y="5511800"/>
            <a:ext cx="62865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be-BY" sz="1100" dirty="0">
                <a:cs typeface="Times New Roman" pitchFamily="18" charset="0"/>
              </a:rPr>
              <a:t>РЭКАМЕНДАЦЫІ ЕЎРАПЕЙСКАГА ПАРЛАМЕНТА І РАДЫ ЕЎРОПЫ</a:t>
            </a:r>
            <a:endParaRPr lang="ru-RU" sz="1100" dirty="0">
              <a:latin typeface="Lucida Sans Unicode" pitchFamily="34" charset="0"/>
              <a:cs typeface="Times New Roman" pitchFamily="18" charset="0"/>
            </a:endParaRPr>
          </a:p>
          <a:p>
            <a:pPr algn="r" eaLnBrk="0" hangingPunct="0"/>
            <a:r>
              <a:rPr lang="be-BY" sz="1100" dirty="0">
                <a:cs typeface="Times New Roman" pitchFamily="18" charset="0"/>
              </a:rPr>
              <a:t>ад 18 снежня 2006 г.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аб ключавых кампетэнцыях навучання на працягу жыцця (2006/962/EC)</a:t>
            </a:r>
          </a:p>
          <a:p>
            <a:pPr algn="r" eaLnBrk="0" hangingPunct="0">
              <a:spcBef>
                <a:spcPts val="600"/>
              </a:spcBef>
            </a:pPr>
            <a:r>
              <a:rPr lang="be-BY" sz="1100" dirty="0">
                <a:cs typeface="Times New Roman" pitchFamily="18" charset="0"/>
              </a:rPr>
              <a:t>Recommendation on key competences for 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lifelong learning, (2006/962/EC), 18.12.2006</a:t>
            </a:r>
          </a:p>
          <a:p>
            <a:pPr algn="r" eaLnBrk="0" hangingPunct="0"/>
            <a:r>
              <a:rPr lang="en-US" sz="1100" dirty="0">
                <a:cs typeface="Times New Roman" pitchFamily="18" charset="0"/>
              </a:rPr>
              <a:t>http://eur-lex.europa.eu/LexUriServ/site/en/oj/2006/l_394/l_39420061230en00100018.pdf</a:t>
            </a:r>
            <a:endParaRPr lang="ru-RU" sz="1100" dirty="0">
              <a:latin typeface="Lucida Sans Unicode" pitchFamily="34" charset="0"/>
            </a:endParaRPr>
          </a:p>
        </p:txBody>
      </p:sp>
      <p:pic>
        <p:nvPicPr>
          <p:cNvPr id="5" name="Рисунок 4" descr="2011-05-10_093803.jpg"/>
          <p:cNvPicPr>
            <a:picLocks noChangeAspect="1"/>
          </p:cNvPicPr>
          <p:nvPr/>
        </p:nvPicPr>
        <p:blipFill>
          <a:blip r:embed="rId3" cstate="print"/>
          <a:srcRect r="3024" b="13339"/>
          <a:stretch>
            <a:fillRect/>
          </a:stretch>
        </p:blipFill>
        <p:spPr>
          <a:xfrm>
            <a:off x="6715140" y="1214422"/>
            <a:ext cx="2101396" cy="1915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529513" cy="4281488"/>
          </a:xfrm>
        </p:spPr>
        <p:txBody>
          <a:bodyPr/>
          <a:lstStyle/>
          <a:p>
            <a:pPr eaLnBrk="1" hangingPunct="1"/>
            <a:endParaRPr lang="be-BY" sz="2800" dirty="0" smtClean="0">
              <a:latin typeface="Georgia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аўдзіраванне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маўленне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</a:t>
            </a:r>
            <a:endParaRPr lang="en-US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	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чытанне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пісьмо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; </a:t>
            </a:r>
          </a:p>
          <a:p>
            <a:pPr eaLnBrk="1" hangingPunct="1">
              <a:buFontTx/>
              <a:buNone/>
            </a:pP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дыялог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мадэрацыя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міжкуль</a:t>
            </a:r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-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 </a:t>
            </a:r>
            <a:r>
              <a:rPr lang="be-BY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турнае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разуменне</a:t>
            </a:r>
            <a:endParaRPr lang="ru-RU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sz="2800" dirty="0" smtClean="0">
              <a:latin typeface="Georgia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e-BY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2. Зносіны на замежнай мове</a:t>
            </a:r>
            <a:endParaRPr lang="pl-PL" sz="3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88" name="Rectangle 7"/>
          <p:cNvSpPr>
            <a:spLocks noChangeArrowheads="1"/>
          </p:cNvSpPr>
          <p:nvPr/>
        </p:nvSpPr>
        <p:spPr bwMode="auto">
          <a:xfrm>
            <a:off x="2571750" y="5511800"/>
            <a:ext cx="62865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be-BY" sz="1100">
                <a:cs typeface="Times New Roman" pitchFamily="18" charset="0"/>
              </a:rPr>
              <a:t>РЭКАМЕНДАЦЫІ ЕЎРАПЕЙСКАГА ПАРЛАМЕНТА І РАДЫ ЕЎРОПЫ</a:t>
            </a:r>
            <a:endParaRPr lang="ru-RU" sz="1100">
              <a:latin typeface="Lucida Sans Unicode" pitchFamily="34" charset="0"/>
              <a:cs typeface="Times New Roman" pitchFamily="18" charset="0"/>
            </a:endParaRPr>
          </a:p>
          <a:p>
            <a:pPr algn="r" eaLnBrk="0" hangingPunct="0"/>
            <a:r>
              <a:rPr lang="be-BY" sz="1100">
                <a:cs typeface="Times New Roman" pitchFamily="18" charset="0"/>
              </a:rPr>
              <a:t>ад 18 снежня 2006 г.</a:t>
            </a:r>
            <a:r>
              <a:rPr lang="ru-RU" sz="1100"/>
              <a:t> </a:t>
            </a:r>
            <a:r>
              <a:rPr lang="be-BY" sz="1100">
                <a:cs typeface="Times New Roman" pitchFamily="18" charset="0"/>
              </a:rPr>
              <a:t>аб ключавых кампетэнцыях навучання на працягу жыцця (2006/962/EC)</a:t>
            </a:r>
          </a:p>
          <a:p>
            <a:pPr algn="r" eaLnBrk="0" hangingPunct="0">
              <a:spcBef>
                <a:spcPts val="600"/>
              </a:spcBef>
            </a:pPr>
            <a:r>
              <a:rPr lang="be-BY" sz="1100">
                <a:cs typeface="Times New Roman" pitchFamily="18" charset="0"/>
              </a:rPr>
              <a:t>Recommendation on key competences for </a:t>
            </a:r>
            <a:r>
              <a:rPr lang="ru-RU" sz="1100"/>
              <a:t> </a:t>
            </a:r>
            <a:r>
              <a:rPr lang="be-BY" sz="1100">
                <a:cs typeface="Times New Roman" pitchFamily="18" charset="0"/>
              </a:rPr>
              <a:t>lifelong learning, (2006/962/EC), 18.12.2006</a:t>
            </a:r>
          </a:p>
          <a:p>
            <a:pPr algn="r" eaLnBrk="0" hangingPunct="0"/>
            <a:r>
              <a:rPr lang="en-US" sz="1100">
                <a:cs typeface="Times New Roman" pitchFamily="18" charset="0"/>
              </a:rPr>
              <a:t>http://eur-lex.europa.eu/LexUriServ/site/en/oj/2006/l_394/l_39420061230en00100018.pdf</a:t>
            </a:r>
            <a:endParaRPr lang="ru-RU" sz="1100">
              <a:latin typeface="Lucida Sans Unicode" pitchFamily="34" charset="0"/>
            </a:endParaRPr>
          </a:p>
        </p:txBody>
      </p:sp>
      <p:pic>
        <p:nvPicPr>
          <p:cNvPr id="5" name="Рисунок 4" descr="imag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29454" y="1285860"/>
            <a:ext cx="1940943" cy="194094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3714776"/>
          </a:xfrm>
        </p:spPr>
        <p:txBody>
          <a:bodyPr/>
          <a:lstStyle/>
          <a:p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здольнасць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вырашаць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задачы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ў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endParaRPr lang="en-US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штодзённай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сітуацыі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: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акцэнт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на </a:t>
            </a:r>
            <a:endParaRPr lang="en-US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	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працэс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дзейнасць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таксама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на веды;</a:t>
            </a:r>
          </a:p>
          <a:p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здольнасць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тлумачыць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прыродны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свет,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рабіць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заключэнні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якія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грунтуюцца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на фактах;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разумець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як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змены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выкліканыя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дзейнасцю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чалавека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, так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адказнасць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кожнага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грамадзяніна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гэтыя</a:t>
            </a:r>
            <a:r>
              <a:rPr lang="ru-RU" sz="2800" dirty="0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ea typeface="Verdana" pitchFamily="34" charset="0"/>
                <a:cs typeface="Times New Roman" pitchFamily="18" charset="0"/>
              </a:rPr>
              <a:t>змены</a:t>
            </a:r>
            <a:endParaRPr lang="ru-RU" sz="2800" dirty="0" smtClean="0"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3. </a:t>
            </a:r>
            <a:r>
              <a:rPr lang="ru-RU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Матэматычная</a:t>
            </a: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кампетэнтнасць</a:t>
            </a: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базавыя</a:t>
            </a: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кампетэнцыі</a:t>
            </a: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ў</a:t>
            </a: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навуцы</a:t>
            </a: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і</a:t>
            </a:r>
            <a:r>
              <a:rPr lang="ru-RU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тэхналогіях</a:t>
            </a:r>
            <a:endParaRPr lang="ru-RU" sz="32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571750" y="5511800"/>
            <a:ext cx="6286500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be-BY" sz="1100" dirty="0">
                <a:cs typeface="Times New Roman" pitchFamily="18" charset="0"/>
              </a:rPr>
              <a:t>РЭКАМЕНДАЦЫІ ЕЎРАПЕЙСКАГА ПАРЛАМЕНТА І РАДЫ ЕЎРОПЫ</a:t>
            </a:r>
            <a:endParaRPr lang="ru-RU" sz="1100" dirty="0">
              <a:latin typeface="Lucida Sans Unicode" pitchFamily="34" charset="0"/>
              <a:cs typeface="Times New Roman" pitchFamily="18" charset="0"/>
            </a:endParaRPr>
          </a:p>
          <a:p>
            <a:pPr algn="r" eaLnBrk="0" hangingPunct="0"/>
            <a:r>
              <a:rPr lang="be-BY" sz="1100" dirty="0">
                <a:cs typeface="Times New Roman" pitchFamily="18" charset="0"/>
              </a:rPr>
              <a:t>ад 18 снежня 2006 г.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аб ключавых кампетэнцыях навучання на працягу жыцця (2006/962/EC)</a:t>
            </a:r>
          </a:p>
          <a:p>
            <a:pPr algn="r" eaLnBrk="0" hangingPunct="0">
              <a:spcBef>
                <a:spcPts val="600"/>
              </a:spcBef>
            </a:pPr>
            <a:r>
              <a:rPr lang="be-BY" sz="1100" dirty="0">
                <a:cs typeface="Times New Roman" pitchFamily="18" charset="0"/>
              </a:rPr>
              <a:t>Recommendation on key competences for </a:t>
            </a:r>
            <a:r>
              <a:rPr lang="ru-RU" sz="1100" dirty="0"/>
              <a:t> </a:t>
            </a:r>
            <a:r>
              <a:rPr lang="be-BY" sz="1100" dirty="0">
                <a:cs typeface="Times New Roman" pitchFamily="18" charset="0"/>
              </a:rPr>
              <a:t>lifelong learning, (2006/962/EC), 18.12.2006</a:t>
            </a:r>
          </a:p>
          <a:p>
            <a:pPr algn="r" eaLnBrk="0" hangingPunct="0"/>
            <a:r>
              <a:rPr lang="en-US" sz="1100" dirty="0">
                <a:cs typeface="Times New Roman" pitchFamily="18" charset="0"/>
              </a:rPr>
              <a:t>http://eur-lex.europa.eu/LexUriServ/site/en/oj/2006/l_394/l_39420061230en00100018.pdf</a:t>
            </a:r>
            <a:endParaRPr lang="ru-RU" sz="1100" dirty="0">
              <a:latin typeface="Lucida Sans Unicode" pitchFamily="34" charset="0"/>
            </a:endParaRPr>
          </a:p>
        </p:txBody>
      </p:sp>
      <p:pic>
        <p:nvPicPr>
          <p:cNvPr id="6" name="Рисунок 5" descr="485784_214269008687205_100003123224254_353066_1318211567_n.jpg"/>
          <p:cNvPicPr>
            <a:picLocks noChangeAspect="1"/>
          </p:cNvPicPr>
          <p:nvPr/>
        </p:nvPicPr>
        <p:blipFill>
          <a:blip r:embed="rId2" cstate="print"/>
          <a:srcRect b="5443"/>
          <a:stretch>
            <a:fillRect/>
          </a:stretch>
        </p:blipFill>
        <p:spPr>
          <a:xfrm>
            <a:off x="6858016" y="1214422"/>
            <a:ext cx="1889185" cy="18760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010167123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2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3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ppt/theme/themeOverride4.xml><?xml version="1.0" encoding="utf-8"?>
<a:themeOverride xmlns:a="http://schemas.openxmlformats.org/drawingml/2006/main">
  <a:clrScheme name="Литейная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72A376"/>
    </a:accent1>
    <a:accent2>
      <a:srgbClr val="B0CCB0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64B2C8F-C7CE-4FA1-B28D-E59C84E1531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711</Words>
  <Application>Microsoft Office PowerPoint</Application>
  <PresentationFormat>Экран (4:3)</PresentationFormat>
  <Paragraphs>138</Paragraphs>
  <Slides>18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TS010167123</vt:lpstr>
      <vt:lpstr>Ключавыя кампетэнцыі як крытэрыі якасці адукацыі</vt:lpstr>
      <vt:lpstr>Мэта прэзентацыі</vt:lpstr>
      <vt:lpstr>Кампетэнцыі ці ВУНы?</vt:lpstr>
      <vt:lpstr>Ключавыя кампетэцыі </vt:lpstr>
      <vt:lpstr>Слайд 5</vt:lpstr>
      <vt:lpstr>Ключавыя кампетэнцыі</vt:lpstr>
      <vt:lpstr>1. Валоданне роднай мовай</vt:lpstr>
      <vt:lpstr>2. Зносіны на замежнай мове</vt:lpstr>
      <vt:lpstr>3. Матэматычная кампетэнтнасць і базавыя кампетэнцыі ў навуцы і тэхналогіях</vt:lpstr>
      <vt:lpstr>4. Камп’ютарная(інфармацыйная) пісьменнасць</vt:lpstr>
      <vt:lpstr>5. Засваенне навыкаў навучання</vt:lpstr>
      <vt:lpstr>6. Сацыяльныя і грамадзянскія кампетэнцыі </vt:lpstr>
      <vt:lpstr>7. Наватарства, ініцыятыўнасць і прадпрымальнасць</vt:lpstr>
      <vt:lpstr>8. Культурнае усведамленне і здольнасць выяўляць сябе ў культурнай сферы </vt:lpstr>
      <vt:lpstr>Ацэнка ключавых кампетэнцый</vt:lpstr>
      <vt:lpstr>Ацэнка </vt:lpstr>
      <vt:lpstr>Кампетэнцыі выпускніка педагагічнай ВНУ Венгрыі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2011-11-03T19:43:49Z</dcterms:created>
  <dcterms:modified xsi:type="dcterms:W3CDTF">2012-07-03T14:08:16Z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TC101671239990</vt:lpwstr>
  </property>
</Properties>
</file>