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/>
              <a:t>Метадычныя рэкамендацыі па ўключэнні пытанняў </a:t>
            </a:r>
            <a:r>
              <a:rPr lang="be-BY" dirty="0" smtClean="0"/>
              <a:t>медыяадукацыі </a:t>
            </a:r>
            <a:r>
              <a:rPr lang="be-BY" dirty="0"/>
              <a:t>ў раздзел «Фізіка ядра і элементарныя часціцы»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4210" y="4777379"/>
            <a:ext cx="9898601" cy="1126283"/>
          </a:xfrm>
        </p:spPr>
        <p:txBody>
          <a:bodyPr/>
          <a:lstStyle/>
          <a:p>
            <a:endParaRPr lang="be-BY" dirty="0" smtClean="0"/>
          </a:p>
          <a:p>
            <a:r>
              <a:rPr lang="be-BY" dirty="0" smtClean="0"/>
              <a:t>Створаны</a:t>
            </a:r>
            <a:r>
              <a:rPr lang="be-BY" dirty="0" smtClean="0"/>
              <a:t> групай настаўнікаў-фізікаў падчас метадычнаг летніка </a:t>
            </a:r>
            <a:r>
              <a:rPr lang="ru-RU" dirty="0" smtClean="0"/>
              <a:t>«</a:t>
            </a:r>
            <a:r>
              <a:rPr lang="ru-RU" dirty="0" err="1" smtClean="0"/>
              <a:t>Альхо</a:t>
            </a:r>
            <a:r>
              <a:rPr lang="be-BY" dirty="0" smtClean="0"/>
              <a:t>ўка-2015»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Пратонна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-нейтронная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мадэль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будовы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ядра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Энергія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сувязі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ядра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атама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</a:t>
            </a:r>
            <a:r>
              <a:rPr lang="be-BY" dirty="0" smtClean="0">
                <a:solidFill>
                  <a:srgbClr val="FF0000"/>
                </a:solidFill>
              </a:rPr>
              <a:t>:</a:t>
            </a:r>
          </a:p>
          <a:p>
            <a:r>
              <a:rPr lang="be-BY" dirty="0"/>
              <a:t>Паглядзець два відэаролікі </a:t>
            </a:r>
            <a:r>
              <a:rPr lang="be-BY" dirty="0" smtClean="0"/>
              <a:t>доследу Рэзерфорда </a:t>
            </a:r>
            <a:r>
              <a:rPr lang="be-BY" dirty="0"/>
              <a:t>(гістарычны, эксперыментальны</a:t>
            </a:r>
            <a:r>
              <a:rPr lang="be-BY" dirty="0" smtClean="0"/>
              <a:t>)</a:t>
            </a:r>
          </a:p>
          <a:p>
            <a:r>
              <a:rPr lang="be-BY" dirty="0" smtClean="0"/>
              <a:t>Прааналізаваць </a:t>
            </a:r>
            <a:r>
              <a:rPr lang="be-BY" dirty="0"/>
              <a:t>інфармацыю з розных крыніц </a:t>
            </a:r>
            <a:r>
              <a:rPr lang="be-BY" dirty="0" smtClean="0"/>
              <a:t>пра </a:t>
            </a:r>
            <a:r>
              <a:rPr lang="be-BY" dirty="0"/>
              <a:t>Гейзенберга і </a:t>
            </a:r>
            <a:r>
              <a:rPr lang="be-BY" dirty="0" smtClean="0"/>
              <a:t>Іваненку</a:t>
            </a:r>
          </a:p>
          <a:p>
            <a:r>
              <a:rPr lang="be-BY" dirty="0" smtClean="0"/>
              <a:t>Выказаць </a:t>
            </a:r>
            <a:r>
              <a:rPr lang="be-BY" dirty="0"/>
              <a:t>гіпотэзы, чаму Перыядычную сістэму элементаў называюць </a:t>
            </a:r>
            <a:r>
              <a:rPr lang="be-BY" dirty="0" smtClean="0"/>
              <a:t>«</a:t>
            </a:r>
            <a:r>
              <a:rPr lang="be-BY" dirty="0"/>
              <a:t>Т</a:t>
            </a:r>
            <a:r>
              <a:rPr lang="be-BY" dirty="0" smtClean="0"/>
              <a:t>абліцай </a:t>
            </a:r>
            <a:r>
              <a:rPr lang="be-BY" dirty="0"/>
              <a:t>Мендзялеева» толькі ў </a:t>
            </a:r>
            <a:r>
              <a:rPr lang="be-BY" dirty="0" smtClean="0"/>
              <a:t>Расіі (і часткова на прасторах СНД)?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</a:t>
            </a:r>
            <a:r>
              <a:rPr lang="be-BY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ынік:</a:t>
            </a: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be-BY" dirty="0"/>
              <a:t>Фарміраванне ў вучняў навыкаў аналізу інфармацыі з розных крыніц.</a:t>
            </a:r>
            <a:endParaRPr lang="ru-RU" dirty="0" smtClean="0"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42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Ядзерныя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рэакцыі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Законы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захавання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ядзерных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рэакцыях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Энергетычны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выхад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ядзерных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рэакцый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44486"/>
            <a:ext cx="8915400" cy="3777622"/>
          </a:xfrm>
        </p:spPr>
        <p:txBody>
          <a:bodyPr/>
          <a:lstStyle/>
          <a:p>
            <a:pPr lvl="0">
              <a:buClr>
                <a:srgbClr val="A53010"/>
              </a:buClr>
            </a:pPr>
            <a:endParaRPr lang="ru-RU" dirty="0" smtClean="0"/>
          </a:p>
          <a:p>
            <a:pPr marL="0" indent="0">
              <a:buClr>
                <a:srgbClr val="A53010"/>
              </a:buClr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прапануецца:</a:t>
            </a:r>
          </a:p>
          <a:p>
            <a:pPr lvl="0">
              <a:buClr>
                <a:srgbClr val="A53010"/>
              </a:buClr>
            </a:pPr>
            <a:r>
              <a:rPr lang="ru-RU" dirty="0" smtClean="0"/>
              <a:t>Пара</a:t>
            </a:r>
            <a:r>
              <a:rPr lang="be-BY" dirty="0"/>
              <a:t>ўнаць Філасофскі камень («Ператварэнне свінцу ў золата") і ядзерныя </a:t>
            </a:r>
            <a:r>
              <a:rPr lang="be-BY" dirty="0" smtClean="0"/>
              <a:t>рэакцыі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be-BY" dirty="0" smtClean="0">
                <a:solidFill>
                  <a:srgbClr val="FF0000"/>
                </a:solidFill>
              </a:rPr>
              <a:t>Чаканы </a:t>
            </a:r>
            <a:r>
              <a:rPr lang="be-BY" dirty="0">
                <a:solidFill>
                  <a:srgbClr val="FF0000"/>
                </a:solidFill>
              </a:rPr>
              <a:t>вынік</a:t>
            </a:r>
            <a:r>
              <a:rPr lang="be-BY" dirty="0" smtClean="0">
                <a:solidFill>
                  <a:srgbClr val="FF0000"/>
                </a:solidFill>
              </a:rPr>
              <a:t>:</a:t>
            </a:r>
          </a:p>
          <a:p>
            <a:pPr lvl="0">
              <a:buClr>
                <a:srgbClr val="A53010"/>
              </a:buClr>
            </a:pPr>
            <a:r>
              <a:rPr lang="be-BY" dirty="0" smtClean="0"/>
              <a:t>Фарміраванне </a:t>
            </a:r>
            <a:r>
              <a:rPr lang="be-BY" dirty="0"/>
              <a:t>ў вучняў навыкаў аналізу інфармацыі з розных крыніц</a:t>
            </a:r>
            <a:r>
              <a:rPr lang="be-BY" dirty="0" smtClean="0"/>
              <a:t>.</a:t>
            </a:r>
          </a:p>
          <a:p>
            <a:pPr lvl="0">
              <a:buClr>
                <a:srgbClr val="A53010"/>
              </a:buClr>
            </a:pPr>
            <a:r>
              <a:rPr lang="be-BY" dirty="0" smtClean="0"/>
              <a:t>Фарміраванне </a:t>
            </a:r>
            <a:r>
              <a:rPr lang="be-BY" dirty="0"/>
              <a:t>ўмення пошуку інфармацыі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50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Радыеактыўнасць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радыеактыўнага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распаду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</a:t>
            </a:r>
            <a:r>
              <a:rPr lang="be-BY" dirty="0" smtClean="0">
                <a:solidFill>
                  <a:srgbClr val="FF0000"/>
                </a:solidFill>
              </a:rPr>
              <a:t>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dirty="0"/>
              <a:t>Вобраз першаадкрывальніка - «Ці толькі герой</a:t>
            </a:r>
            <a:r>
              <a:rPr lang="be-BY" dirty="0" smtClean="0"/>
              <a:t>?»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</a:t>
            </a:r>
            <a:r>
              <a:rPr lang="be-BY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ынік:</a:t>
            </a: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be-BY" dirty="0"/>
              <a:t>Выкарыстанне навукова - папулярнай літаратуры для пошуку патрэбнай інфармацыі</a:t>
            </a:r>
            <a:br>
              <a:rPr lang="be-BY" dirty="0"/>
            </a:br>
            <a:r>
              <a:rPr lang="be-BY" dirty="0"/>
              <a:t>Развіццё навыкаў крытычнага мыслення (уменне </a:t>
            </a:r>
            <a:r>
              <a:rPr lang="be-BY" dirty="0" smtClean="0"/>
              <a:t>адыходзіць </a:t>
            </a:r>
            <a:r>
              <a:rPr lang="be-BY" dirty="0"/>
              <a:t>ад стэрэатыпаў)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0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Радыеактыўнасць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радыеактыўнага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распаду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e-BY" dirty="0" smtClean="0">
                <a:solidFill>
                  <a:srgbClr val="FF0000"/>
                </a:solidFill>
              </a:rPr>
              <a:t>Плюсы </a:t>
            </a:r>
            <a:r>
              <a:rPr lang="be-BY" dirty="0">
                <a:solidFill>
                  <a:srgbClr val="FF0000"/>
                </a:solidFill>
              </a:rPr>
              <a:t>і мінусы радыяцыі</a:t>
            </a:r>
            <a:r>
              <a:rPr lang="be-BY" dirty="0"/>
              <a:t/>
            </a:r>
            <a:br>
              <a:rPr lang="be-BY" dirty="0"/>
            </a:br>
            <a:r>
              <a:rPr lang="be-BY" dirty="0"/>
              <a:t>1. Настаўнік прапануе дзве навіны СМІ пра карысць і шкоду флюараграфіі, і прапануе навучэнцам прааналізаваць гэтую інфармацыю з розных пунктаў гледжання.</a:t>
            </a:r>
            <a:br>
              <a:rPr lang="be-BY" dirty="0"/>
            </a:br>
            <a:r>
              <a:rPr lang="be-BY" dirty="0"/>
              <a:t>2. Адзначыць гэтыя факты на </a:t>
            </a:r>
            <a:r>
              <a:rPr lang="be-BY" dirty="0" smtClean="0"/>
              <a:t>шкале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</a:t>
            </a:r>
            <a:r>
              <a:rPr lang="be-BY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</a:t>
            </a:r>
            <a:r>
              <a:rPr lang="be-BY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  <a:endParaRPr lang="ru-RU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be-BY" dirty="0" smtClean="0"/>
              <a:t>Развіццё </a:t>
            </a:r>
            <a:r>
              <a:rPr lang="be-BY" dirty="0"/>
              <a:t>ўменняў візуалізацыі і трактоўкі графічнай </a:t>
            </a:r>
            <a:r>
              <a:rPr lang="be-BY" dirty="0" smtClean="0"/>
              <a:t>інфармацыі</a:t>
            </a:r>
          </a:p>
          <a:p>
            <a:r>
              <a:rPr lang="be-BY" dirty="0" smtClean="0"/>
              <a:t>Развіццё </a:t>
            </a:r>
            <a:r>
              <a:rPr lang="be-BY" dirty="0"/>
              <a:t>ўменняў аналізу медиатекстов і прыняцця адказных </a:t>
            </a:r>
            <a:r>
              <a:rPr lang="be-BY" dirty="0" smtClean="0"/>
              <a:t>рашэнняў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33949" y="3871474"/>
            <a:ext cx="3744686" cy="222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304909" y="3420577"/>
            <a:ext cx="104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Карысць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02372" y="3975262"/>
            <a:ext cx="845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Радыеактыўнасць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радыеактыўнага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распаду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>
            <a:normAutofit/>
          </a:bodyPr>
          <a:lstStyle/>
          <a:p>
            <a:r>
              <a:rPr lang="be-BY" dirty="0"/>
              <a:t>Паведамленні (метад пазначаных атамаў) або "баявы лісток".</a:t>
            </a:r>
            <a:br>
              <a:rPr lang="be-BY" dirty="0"/>
            </a:br>
            <a:r>
              <a:rPr lang="be-BY" dirty="0"/>
              <a:t/>
            </a:r>
            <a:br>
              <a:rPr lang="be-BY" dirty="0"/>
            </a:br>
            <a:r>
              <a:rPr lang="be-BY" dirty="0" smtClean="0">
                <a:solidFill>
                  <a:srgbClr val="FF0000"/>
                </a:solidFill>
              </a:rPr>
              <a:t>Ацэньванне адпаведна крытэрам:</a:t>
            </a:r>
            <a:r>
              <a:rPr lang="be-BY" dirty="0"/>
              <a:t/>
            </a:r>
            <a:br>
              <a:rPr lang="be-BY" dirty="0"/>
            </a:br>
            <a:r>
              <a:rPr lang="be-BY" dirty="0"/>
              <a:t>змястоўнасць;</a:t>
            </a:r>
            <a:br>
              <a:rPr lang="be-BY" dirty="0"/>
            </a:br>
            <a:r>
              <a:rPr lang="be-BY" dirty="0" smtClean="0"/>
              <a:t>якасць </a:t>
            </a:r>
            <a:r>
              <a:rPr lang="be-BY" dirty="0"/>
              <a:t>візуалізацыі;</a:t>
            </a:r>
            <a:br>
              <a:rPr lang="be-BY" dirty="0"/>
            </a:br>
            <a:r>
              <a:rPr lang="be-BY" dirty="0"/>
              <a:t>крэатыўнасць;</a:t>
            </a:r>
            <a:br>
              <a:rPr lang="be-BY" dirty="0"/>
            </a:br>
            <a:r>
              <a:rPr lang="be-BY" dirty="0" smtClean="0"/>
              <a:t>рэакцыя </a:t>
            </a:r>
            <a:r>
              <a:rPr lang="be-BY" dirty="0"/>
              <a:t>слухачоў</a:t>
            </a:r>
            <a:r>
              <a:rPr lang="be-BY" dirty="0" smtClean="0"/>
              <a:t>.</a:t>
            </a:r>
          </a:p>
          <a:p>
            <a:endParaRPr lang="be-BY" dirty="0"/>
          </a:p>
          <a:p>
            <a:pPr marL="0" indent="0">
              <a:buNone/>
            </a:pPr>
            <a:r>
              <a:rPr lang="be-BY" dirty="0" smtClean="0">
                <a:solidFill>
                  <a:srgbClr val="FF0000"/>
                </a:solidFill>
              </a:rPr>
              <a:t>Чаканы </a:t>
            </a:r>
            <a:r>
              <a:rPr lang="be-BY" dirty="0">
                <a:solidFill>
                  <a:srgbClr val="FF0000"/>
                </a:solidFill>
              </a:rPr>
              <a:t>вынік:</a:t>
            </a:r>
            <a:r>
              <a:rPr lang="be-BY" dirty="0"/>
              <a:t/>
            </a:r>
            <a:br>
              <a:rPr lang="be-BY" dirty="0"/>
            </a:br>
            <a:endParaRPr lang="be-BY" dirty="0" smtClean="0"/>
          </a:p>
          <a:p>
            <a:r>
              <a:rPr lang="be-BY" dirty="0" smtClean="0"/>
              <a:t>Развіццё </a:t>
            </a:r>
            <a:r>
              <a:rPr lang="be-BY" dirty="0"/>
              <a:t>ўменняў візуалізацыі інфармацыі</a:t>
            </a:r>
            <a:br>
              <a:rPr lang="be-BY" dirty="0"/>
            </a:br>
            <a:r>
              <a:rPr lang="be-BY" dirty="0"/>
              <a:t>стварэнне медыяпрадукт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3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Дзяленне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ядраў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Ланцуговыя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ядзерныя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рэакцыі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прапануецца:</a:t>
            </a:r>
          </a:p>
          <a:p>
            <a:r>
              <a:rPr lang="ru-RU" dirty="0" err="1" smtClean="0"/>
              <a:t>Выказаць</a:t>
            </a:r>
            <a:r>
              <a:rPr lang="ru-RU" dirty="0" smtClean="0"/>
              <a:t> </a:t>
            </a:r>
            <a:r>
              <a:rPr lang="ru-RU" dirty="0" err="1" smtClean="0"/>
              <a:t>сваё</a:t>
            </a:r>
            <a:r>
              <a:rPr lang="ru-RU" dirty="0" smtClean="0"/>
              <a:t> </a:t>
            </a:r>
            <a:r>
              <a:rPr lang="ru-RU" dirty="0" err="1" smtClean="0"/>
              <a:t>стаўленне</a:t>
            </a:r>
            <a:r>
              <a:rPr lang="ru-RU" dirty="0" smtClean="0"/>
              <a:t> да </a:t>
            </a:r>
            <a:r>
              <a:rPr lang="ru-RU" dirty="0" err="1" smtClean="0"/>
              <a:t>цытаты</a:t>
            </a:r>
            <a:r>
              <a:rPr lang="ru-RU" dirty="0" smtClean="0"/>
              <a:t>, </a:t>
            </a:r>
            <a:r>
              <a:rPr lang="ru-RU" dirty="0" err="1" smtClean="0"/>
              <a:t>якую</a:t>
            </a:r>
            <a:r>
              <a:rPr lang="ru-RU" dirty="0" smtClean="0"/>
              <a:t> </a:t>
            </a:r>
            <a:r>
              <a:rPr lang="ru-RU" dirty="0" err="1" smtClean="0"/>
              <a:t>прыпісваюць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Энрыка</a:t>
            </a:r>
            <a:r>
              <a:rPr lang="ru-RU" dirty="0" smtClean="0"/>
              <a:t> </a:t>
            </a:r>
            <a:r>
              <a:rPr lang="ru-RU" dirty="0" err="1" smtClean="0"/>
              <a:t>Фермі</a:t>
            </a:r>
            <a:r>
              <a:rPr lang="ru-RU" dirty="0" smtClean="0"/>
              <a:t>: «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smtClean="0"/>
              <a:t>мне ваша </a:t>
            </a:r>
            <a:r>
              <a:rPr lang="ru-RU" dirty="0" err="1" smtClean="0"/>
              <a:t>мараль</a:t>
            </a:r>
            <a:r>
              <a:rPr lang="ru-RU" dirty="0" smtClean="0"/>
              <a:t>, </a:t>
            </a:r>
            <a:r>
              <a:rPr lang="ru-RU" dirty="0" err="1" smtClean="0"/>
              <a:t>затое</a:t>
            </a:r>
            <a:r>
              <a:rPr lang="ru-RU" dirty="0" smtClean="0"/>
              <a:t> якая </a:t>
            </a:r>
            <a:r>
              <a:rPr lang="ru-RU" dirty="0" err="1" smtClean="0"/>
              <a:t>цудо</a:t>
            </a:r>
            <a:r>
              <a:rPr lang="be-BY" dirty="0"/>
              <a:t>ў</a:t>
            </a:r>
            <a:r>
              <a:rPr lang="ru-RU" dirty="0" err="1" smtClean="0"/>
              <a:t>ная</a:t>
            </a:r>
            <a:r>
              <a:rPr lang="ru-RU" dirty="0" smtClean="0"/>
              <a:t> </a:t>
            </a:r>
            <a:r>
              <a:rPr lang="ru-RU" dirty="0" err="1" smtClean="0"/>
              <a:t>фізіка</a:t>
            </a:r>
            <a:r>
              <a:rPr lang="ru-RU" dirty="0" smtClean="0"/>
              <a:t>!» (</a:t>
            </a:r>
            <a:r>
              <a:rPr lang="ru-RU" dirty="0" err="1" smtClean="0"/>
              <a:t>пасля</a:t>
            </a:r>
            <a:r>
              <a:rPr lang="ru-RU" dirty="0" smtClean="0"/>
              <a:t> </a:t>
            </a:r>
            <a:r>
              <a:rPr lang="ru-RU" dirty="0" err="1" smtClean="0"/>
              <a:t>бамбавання</a:t>
            </a:r>
            <a:r>
              <a:rPr lang="ru-RU" dirty="0" smtClean="0"/>
              <a:t> </a:t>
            </a:r>
            <a:r>
              <a:rPr lang="ru-RU" dirty="0" err="1" smtClean="0"/>
              <a:t>атамнымі</a:t>
            </a:r>
            <a:r>
              <a:rPr lang="ru-RU" dirty="0" smtClean="0"/>
              <a:t> </a:t>
            </a:r>
            <a:r>
              <a:rPr lang="ru-RU" dirty="0" err="1" smtClean="0"/>
              <a:t>бомбамі</a:t>
            </a:r>
            <a:r>
              <a:rPr lang="ru-RU" dirty="0" smtClean="0"/>
              <a:t> </a:t>
            </a:r>
            <a:r>
              <a:rPr lang="ru-RU" dirty="0" err="1" smtClean="0"/>
              <a:t>Хірасімы</a:t>
            </a:r>
            <a:r>
              <a:rPr lang="ru-RU" dirty="0" smtClean="0"/>
              <a:t> і </a:t>
            </a:r>
            <a:r>
              <a:rPr lang="ru-RU" dirty="0" err="1" smtClean="0"/>
              <a:t>Нагасакі</a:t>
            </a:r>
            <a:r>
              <a:rPr lang="ru-RU" dirty="0" smtClean="0"/>
              <a:t>)</a:t>
            </a:r>
            <a:endParaRPr lang="ru-RU" dirty="0" smtClean="0"/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в</a:t>
            </a:r>
            <a:r>
              <a:rPr lang="be-BY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ынік:</a:t>
            </a: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ru-RU" dirty="0" err="1" smtClean="0"/>
              <a:t>Разуменне</a:t>
            </a:r>
            <a:r>
              <a:rPr lang="ru-RU" dirty="0" smtClean="0"/>
              <a:t> </a:t>
            </a:r>
            <a:r>
              <a:rPr lang="ru-RU" dirty="0" err="1" smtClean="0"/>
              <a:t>адказнасці</a:t>
            </a:r>
            <a:r>
              <a:rPr lang="ru-RU" dirty="0" smtClean="0"/>
              <a:t> за </a:t>
            </a:r>
            <a:r>
              <a:rPr lang="ru-RU" dirty="0" err="1" smtClean="0"/>
              <a:t>публічнае</a:t>
            </a:r>
            <a:r>
              <a:rPr lang="ru-RU" dirty="0" smtClean="0"/>
              <a:t> </a:t>
            </a:r>
            <a:r>
              <a:rPr lang="ru-RU" dirty="0" err="1" smtClean="0"/>
              <a:t>выказванне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392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Ядзерны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рэактар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Реакцыі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ядзернага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сінтэзу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</a:t>
            </a:r>
            <a:r>
              <a:rPr lang="be-BY" dirty="0" smtClean="0">
                <a:solidFill>
                  <a:srgbClr val="FF0000"/>
                </a:solidFill>
              </a:rPr>
              <a:t>:</a:t>
            </a:r>
            <a:endParaRPr lang="be-BY" dirty="0">
              <a:solidFill>
                <a:srgbClr val="FF0000"/>
              </a:solidFill>
            </a:endParaRPr>
          </a:p>
          <a:p>
            <a:r>
              <a:rPr lang="be-BY" dirty="0" smtClean="0"/>
              <a:t>Прааналізаваць, што пісала прэса </a:t>
            </a:r>
            <a:r>
              <a:rPr lang="be-BY" dirty="0"/>
              <a:t>пра АЭС да і пасля аварыі (Чарнобыль, Фукусіма</a:t>
            </a:r>
            <a:r>
              <a:rPr lang="be-BY" dirty="0" smtClean="0"/>
              <a:t>)</a:t>
            </a:r>
          </a:p>
          <a:p>
            <a:r>
              <a:rPr lang="be-BY" dirty="0" smtClean="0"/>
              <a:t>Адказаць на пытанне: Чаму замоўчваліся найбуйнейшыя аварыі?</a:t>
            </a:r>
          </a:p>
          <a:p>
            <a:r>
              <a:rPr lang="be-BY" dirty="0" smtClean="0"/>
              <a:t>Выказаць гіпотэзу, што </a:t>
            </a:r>
            <a:r>
              <a:rPr lang="be-BY" dirty="0"/>
              <a:t>было б, калі б навукоўцы нацысцкай Германіі першымі сканструявалі атамную </a:t>
            </a:r>
            <a:r>
              <a:rPr lang="be-BY" dirty="0" smtClean="0"/>
              <a:t>бомбу. </a:t>
            </a:r>
            <a:r>
              <a:rPr lang="be-BY" dirty="0"/>
              <a:t>Што для гэтага яны рабілі?</a:t>
            </a:r>
            <a:endParaRPr lang="ru-RU" dirty="0" smtClean="0"/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в</a:t>
            </a:r>
            <a:r>
              <a:rPr lang="be-BY" dirty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ынік:</a:t>
            </a:r>
            <a:endParaRPr lang="ru-RU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be-BY" dirty="0"/>
              <a:t>Фарміраванне ў вучняў навыкаў аналізу інфармацыі з розных </a:t>
            </a:r>
            <a:r>
              <a:rPr lang="be-BY" dirty="0" smtClean="0"/>
              <a:t>крыніц</a:t>
            </a:r>
          </a:p>
          <a:p>
            <a:r>
              <a:rPr lang="be-BY" dirty="0" smtClean="0"/>
              <a:t>Фарміраванне </a:t>
            </a:r>
            <a:r>
              <a:rPr lang="be-BY" dirty="0"/>
              <a:t>ўмення пошуку </a:t>
            </a:r>
            <a:r>
              <a:rPr lang="be-BY" dirty="0" smtClean="0"/>
              <a:t>інфармацыі</a:t>
            </a:r>
          </a:p>
          <a:p>
            <a:r>
              <a:rPr lang="be-BY" dirty="0" smtClean="0"/>
              <a:t>Развіццё </a:t>
            </a:r>
            <a:r>
              <a:rPr lang="be-BY" dirty="0"/>
              <a:t>ўменняў </a:t>
            </a:r>
            <a:r>
              <a:rPr lang="be-BY" dirty="0" smtClean="0"/>
              <a:t>рабіць прагнозы і лагічныя высновы, </a:t>
            </a:r>
            <a:r>
              <a:rPr lang="be-BY" dirty="0"/>
              <a:t>абгрунтоўваць свой пункт гледжання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9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Тэма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6: </a:t>
            </a:r>
            <a:r>
              <a:rPr lang="be-BY" dirty="0" smtClean="0"/>
              <a:t>Іанізуючае  выпраменьванне. </a:t>
            </a:r>
            <a:r>
              <a:rPr lang="be-BY" dirty="0"/>
              <a:t>Элементы дазіметрыі. </a:t>
            </a:r>
            <a:r>
              <a:rPr lang="be-BY" dirty="0" smtClean="0"/>
              <a:t>Паскаральнікі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78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</a:rPr>
              <a:t>Навучэнцам прапануецца:</a:t>
            </a:r>
          </a:p>
          <a:p>
            <a:r>
              <a:rPr lang="ru-RU" dirty="0" err="1" smtClean="0"/>
              <a:t>Паглядзець</a:t>
            </a:r>
            <a:r>
              <a:rPr lang="ru-RU" dirty="0" smtClean="0"/>
              <a:t> </a:t>
            </a:r>
            <a:r>
              <a:rPr lang="ru-RU" dirty="0" err="1" smtClean="0"/>
              <a:t>відэа</a:t>
            </a:r>
            <a:r>
              <a:rPr lang="ru-RU" dirty="0" smtClean="0"/>
              <a:t> «Энциклопедия атома»,  «В мире с радиацией»</a:t>
            </a:r>
          </a:p>
          <a:p>
            <a:r>
              <a:rPr lang="ru-RU" dirty="0" err="1"/>
              <a:t>Паглядзець</a:t>
            </a:r>
            <a:r>
              <a:rPr lang="ru-RU" dirty="0"/>
              <a:t> </a:t>
            </a:r>
            <a:r>
              <a:rPr lang="ru-RU" dirty="0" err="1" smtClean="0"/>
              <a:t>прэзентацыю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Паскаральнікі</a:t>
            </a:r>
            <a:r>
              <a:rPr lang="ru-RU" dirty="0" smtClean="0"/>
              <a:t>» (</a:t>
            </a:r>
            <a:r>
              <a:rPr lang="en-GB" dirty="0" smtClean="0"/>
              <a:t>alsak.ru)</a:t>
            </a:r>
            <a:endParaRPr lang="ru-RU" dirty="0" smtClean="0"/>
          </a:p>
          <a:p>
            <a:r>
              <a:rPr lang="be-BY" dirty="0"/>
              <a:t>Настаўнік арганізуе дзелавую гульню «Купіце наш дазіметр» (навыкі складання рэкламнага медиатекста</a:t>
            </a:r>
            <a:r>
              <a:rPr lang="be-BY" dirty="0" smtClean="0"/>
              <a:t>)</a:t>
            </a:r>
          </a:p>
          <a:p>
            <a:r>
              <a:rPr lang="be-BY" dirty="0" smtClean="0"/>
              <a:t>Падрыхтаваць </a:t>
            </a:r>
            <a:r>
              <a:rPr lang="be-BY" dirty="0"/>
              <a:t>паведамленне пра пазіцыю царквы ў адносінах да </a:t>
            </a:r>
            <a:r>
              <a:rPr lang="be-BY" dirty="0" smtClean="0"/>
              <a:t>мэтаў </a:t>
            </a:r>
            <a:r>
              <a:rPr lang="ru-RU" dirty="0" smtClean="0"/>
              <a:t>С</a:t>
            </a:r>
            <a:r>
              <a:rPr lang="en-US" dirty="0" smtClean="0"/>
              <a:t>ERN</a:t>
            </a:r>
            <a:r>
              <a:rPr lang="be-BY" dirty="0" smtClean="0"/>
              <a:t>а</a:t>
            </a:r>
            <a:r>
              <a:rPr lang="en-US" dirty="0"/>
              <a:t>.</a:t>
            </a:r>
            <a:endParaRPr lang="be-BY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Чаканы</a:t>
            </a:r>
            <a:r>
              <a:rPr lang="ru-RU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в</a:t>
            </a:r>
            <a:r>
              <a:rPr lang="be-BY" dirty="0" smtClean="0">
                <a:solidFill>
                  <a:srgbClr val="FF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ынік:</a:t>
            </a:r>
            <a:endParaRPr lang="ru-RU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be-BY" dirty="0"/>
              <a:t>Фарміраванне ў вучняў навыкаў аналізу інфармацыі з розных </a:t>
            </a:r>
            <a:r>
              <a:rPr lang="be-BY" dirty="0" smtClean="0"/>
              <a:t>крыніц</a:t>
            </a:r>
            <a:endParaRPr lang="en-US" dirty="0" smtClean="0"/>
          </a:p>
          <a:p>
            <a:r>
              <a:rPr lang="be-BY" dirty="0" smtClean="0"/>
              <a:t>Фарміраванне </a:t>
            </a:r>
            <a:r>
              <a:rPr lang="be-BY" dirty="0"/>
              <a:t>ўмення пошуку і дэкадаванні </a:t>
            </a:r>
            <a:r>
              <a:rPr lang="be-BY" dirty="0" smtClean="0"/>
              <a:t>інфармацыі</a:t>
            </a:r>
            <a:endParaRPr lang="en-US" dirty="0" smtClean="0"/>
          </a:p>
          <a:p>
            <a:r>
              <a:rPr lang="be-BY" dirty="0" smtClean="0"/>
              <a:t>Развіццё </a:t>
            </a:r>
            <a:r>
              <a:rPr lang="be-BY" dirty="0"/>
              <a:t>ўмення правяраць праўдзівасць </a:t>
            </a:r>
            <a:r>
              <a:rPr lang="be-BY" dirty="0" smtClean="0"/>
              <a:t>медыяпасылу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62517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425</TotalTime>
  <Words>438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Andalus</vt:lpstr>
      <vt:lpstr>Arial</vt:lpstr>
      <vt:lpstr>Century Gothic</vt:lpstr>
      <vt:lpstr>Times New Roman</vt:lpstr>
      <vt:lpstr>Wingdings</vt:lpstr>
      <vt:lpstr>Wingdings 3</vt:lpstr>
      <vt:lpstr>Легкий дым</vt:lpstr>
      <vt:lpstr>Метадычныя рэкамендацыі па ўключэнні пытанняў медыяадукацыі ў раздзел «Фізіка ядра і элементарныя часціцы»</vt:lpstr>
      <vt:lpstr>Тэма 1: Пратонна-нейтронная мадэль будовы ядра атама. Энергія сувязі ядра атама</vt:lpstr>
      <vt:lpstr>Тэма 2: Ядзерныя рэакцыі. Законы захавання ў ядзерных рэакцыях. Энергетычны выхад ядзерных рэакцый</vt:lpstr>
      <vt:lpstr>Тэма 3: Радыеактыўнасць. Закон радыеактыўнага распаду</vt:lpstr>
      <vt:lpstr>Тэма 3: Радыеактыўнасць. Закон радыеактыўнага распаду</vt:lpstr>
      <vt:lpstr>Тэма 3: Радыеактыўнасць. Закон радыеактыўнага распаду</vt:lpstr>
      <vt:lpstr>Тэма 4: Дзяленне ядраў. Ланцуговыя ядзерныя рэакцыі</vt:lpstr>
      <vt:lpstr>Тэма 5: Ядзерны рэактар. Реакцыі ядзернага сінтэзу</vt:lpstr>
      <vt:lpstr>Тэма 6: Іанізуючае  выпраменьванне. Элементы дазіметрыі. Паскаральнікі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включению вопросов медиа образования по разделу «Физика ядра и элементарные частицы»</dc:title>
  <dc:creator>alsak</dc:creator>
  <cp:lastModifiedBy>Sony</cp:lastModifiedBy>
  <cp:revision>47</cp:revision>
  <dcterms:created xsi:type="dcterms:W3CDTF">2015-07-02T09:46:21Z</dcterms:created>
  <dcterms:modified xsi:type="dcterms:W3CDTF">2016-09-18T15:00:48Z</dcterms:modified>
</cp:coreProperties>
</file>