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66" r:id="rId11"/>
    <p:sldId id="26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4" autoAdjust="0"/>
    <p:restoredTop sz="94660"/>
  </p:normalViewPr>
  <p:slideViewPr>
    <p:cSldViewPr snapToGrid="0">
      <p:cViewPr varScale="1">
        <p:scale>
          <a:sx n="89" d="100"/>
          <a:sy n="89" d="100"/>
        </p:scale>
        <p:origin x="30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14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78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4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10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21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6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8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6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4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81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12492-497F-4CE5-9E9C-E829B0C282D3}" type="datetimeFigureOut">
              <a:rPr lang="ru-RU" smtClean="0"/>
              <a:pPr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E65AD-5EE8-4062-83D8-EA48DBD7C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30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5;&#1072;&#1094;&#1074;&#1077;&#1088;&#1076;&#1078;&#1072;&#1085;&#1085;&#1077;%20&#8212;%20&#1089;&#1072;&#1084;&#1099;%20&#1087;&#1072;&#1079;&#1110;&#1090;&#1099;&#1118;&#1085;&#1099;%20&#1092;&#1110;&#1083;&#1100;&#1084;%20&#1087;&#1072;-&#1073;&#1077;&#1083;&#1072;&#1088;&#1091;&#1089;&#1082;&#1091;!.mp4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3.mylove.ru/VK8Qrq1w0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85"/>
          <a:stretch/>
        </p:blipFill>
        <p:spPr bwMode="auto">
          <a:xfrm>
            <a:off x="260506" y="297121"/>
            <a:ext cx="11646020" cy="622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2203" y="419725"/>
            <a:ext cx="11242623" cy="5981075"/>
          </a:xfrm>
        </p:spPr>
        <p:txBody>
          <a:bodyPr>
            <a:normAutofit fontScale="90000"/>
          </a:bodyPr>
          <a:lstStyle/>
          <a:p>
            <a:pPr algn="r"/>
            <a: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Паседжанне кінаклуба</a:t>
            </a:r>
            <a:br>
              <a:rPr lang="be-BY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sz="5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«РЭЦЭПТ ЧАЛАВЕЧАГА ШЧАСЦЯ»</a:t>
            </a:r>
            <a:br>
              <a:rPr lang="be-BY" sz="5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sz="2700" b="1" i="1" dirty="0" smtClean="0">
                <a:solidFill>
                  <a:srgbClr val="C00000"/>
                </a:solidFill>
              </a:rPr>
              <a:t>Гракава Вікторыя Уладзіміраўна, </a:t>
            </a:r>
            <a:br>
              <a:rPr lang="be-BY" sz="2700" b="1" i="1" dirty="0" smtClean="0">
                <a:solidFill>
                  <a:srgbClr val="C00000"/>
                </a:solidFill>
              </a:rPr>
            </a:br>
            <a:r>
              <a:rPr lang="be-BY" sz="2700" b="1" i="1" dirty="0" smtClean="0">
                <a:solidFill>
                  <a:srgbClr val="C00000"/>
                </a:solidFill>
              </a:rPr>
              <a:t>дацэнт кафедры </a:t>
            </a:r>
            <a:r>
              <a:rPr lang="ru-RU" sz="2700" b="1" i="1" dirty="0" smtClean="0">
                <a:solidFill>
                  <a:srgbClr val="C00000"/>
                </a:solidFill>
              </a:rPr>
              <a:t>менеджменту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і</a:t>
            </a: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адукацыйных</a:t>
            </a: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тэхналогій</a:t>
            </a: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b="1" i="1" dirty="0" err="1" smtClean="0">
                <a:solidFill>
                  <a:srgbClr val="C00000"/>
                </a:solidFill>
              </a:rPr>
              <a:t>Інстытута</a:t>
            </a: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павышэння</a:t>
            </a: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кваліфікацыі</a:t>
            </a: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і</a:t>
            </a: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перападрыхтоўкі</a:t>
            </a:r>
            <a:r>
              <a:rPr lang="ru-RU" sz="2700" b="1" i="1" dirty="0" smtClean="0">
                <a:solidFill>
                  <a:srgbClr val="C00000"/>
                </a:solidFill>
              </a:rPr>
              <a:t> БДПУ </a:t>
            </a:r>
            <a:r>
              <a:rPr lang="ru-RU" sz="2700" b="1" i="1" dirty="0" err="1" smtClean="0">
                <a:solidFill>
                  <a:srgbClr val="C00000"/>
                </a:solidFill>
              </a:rPr>
              <a:t>імя</a:t>
            </a:r>
            <a:r>
              <a:rPr lang="ru-RU" sz="2700" b="1" i="1" dirty="0" smtClean="0">
                <a:solidFill>
                  <a:srgbClr val="C00000"/>
                </a:solidFill>
              </a:rPr>
              <a:t> М. Танка</a:t>
            </a:r>
            <a:endParaRPr lang="ru-RU" sz="2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8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2098" y="365125"/>
            <a:ext cx="6931702" cy="1325563"/>
          </a:xfrm>
        </p:spPr>
        <p:txBody>
          <a:bodyPr/>
          <a:lstStyle/>
          <a:p>
            <a:pPr algn="ctr"/>
            <a:r>
              <a:rPr lang="be-BY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Творчае </a:t>
            </a:r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заданне: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2098" y="1825625"/>
            <a:ext cx="7480092" cy="435133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ru-RU" sz="4400" dirty="0"/>
          </a:p>
          <a:p>
            <a:pPr marL="0" indent="0" algn="just">
              <a:buNone/>
            </a:pPr>
            <a:r>
              <a:rPr lang="be-BY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Прыдумайце </a:t>
            </a:r>
            <a:r>
              <a:rPr lang="be-BY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слоган* </a:t>
            </a:r>
          </a:p>
          <a:p>
            <a:pPr marL="0" indent="0" algn="just">
              <a:buNone/>
            </a:pPr>
            <a:r>
              <a:rPr lang="be-BY" sz="4400" dirty="0" smtClean="0"/>
              <a:t>да </a:t>
            </a:r>
            <a:r>
              <a:rPr lang="be-BY" sz="4400" dirty="0"/>
              <a:t>рэкламнага </a:t>
            </a:r>
            <a:r>
              <a:rPr lang="be-BY" sz="4400" dirty="0" smtClean="0"/>
              <a:t>плаката да </a:t>
            </a:r>
          </a:p>
          <a:p>
            <a:pPr marL="0" indent="0" algn="just">
              <a:buNone/>
            </a:pPr>
            <a:r>
              <a:rPr lang="be-BY" sz="4400" dirty="0" smtClean="0"/>
              <a:t>фільма</a:t>
            </a:r>
          </a:p>
          <a:p>
            <a:pPr marL="0" indent="0" algn="just">
              <a:buNone/>
            </a:pPr>
            <a:endParaRPr lang="ru-RU" sz="3000" i="1" dirty="0" smtClean="0"/>
          </a:p>
          <a:p>
            <a:pPr marL="0" indent="0" algn="just">
              <a:buNone/>
            </a:pPr>
            <a:r>
              <a:rPr lang="ru-RU" sz="3000" i="1" dirty="0" smtClean="0"/>
              <a:t>*</a:t>
            </a:r>
            <a:r>
              <a:rPr lang="be-BY" sz="3000" i="1" dirty="0" smtClean="0"/>
              <a:t>Слоган - рэкламны лозунг, дэвіз, скіраваны на стварэнне іміджу фірмы ці рэкламы тавару. Уяўляе сабою сціснутую і лёгка ўспрыманую фармулёўку рэкламнай ідэі.</a:t>
            </a:r>
          </a:p>
          <a:p>
            <a:pPr marL="0" indent="0" algn="just">
              <a:buNone/>
            </a:pPr>
            <a:endParaRPr lang="ru-RU" sz="4400" i="1" dirty="0"/>
          </a:p>
          <a:p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921"/>
            <a:ext cx="4422098" cy="655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269" y="74633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800" i="1" dirty="0" err="1" smtClean="0">
                <a:solidFill>
                  <a:srgbClr val="C00000"/>
                </a:solidFill>
              </a:rPr>
              <a:t>Жыццё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асобнага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чалавека</a:t>
            </a:r>
            <a:r>
              <a:rPr lang="ru-RU" sz="4800" i="1" dirty="0" smtClean="0">
                <a:solidFill>
                  <a:srgbClr val="C00000"/>
                </a:solidFill>
              </a:rPr>
              <a:t> мае </a:t>
            </a:r>
            <a:r>
              <a:rPr lang="ru-RU" sz="4800" i="1" dirty="0" err="1" smtClean="0">
                <a:solidFill>
                  <a:srgbClr val="C00000"/>
                </a:solidFill>
              </a:rPr>
              <a:t>сэнс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толькі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ў</a:t>
            </a:r>
            <a:r>
              <a:rPr lang="ru-RU" sz="4800" i="1" dirty="0" smtClean="0">
                <a:solidFill>
                  <a:srgbClr val="C00000"/>
                </a:solidFill>
              </a:rPr>
              <a:t> той </a:t>
            </a:r>
            <a:r>
              <a:rPr lang="ru-RU" sz="4800" i="1" dirty="0" err="1" smtClean="0">
                <a:solidFill>
                  <a:srgbClr val="C00000"/>
                </a:solidFill>
              </a:rPr>
              <a:t>ступені</a:t>
            </a:r>
            <a:r>
              <a:rPr lang="ru-RU" sz="4800" i="1" dirty="0" smtClean="0">
                <a:solidFill>
                  <a:srgbClr val="C00000"/>
                </a:solidFill>
              </a:rPr>
              <a:t>, </a:t>
            </a:r>
            <a:r>
              <a:rPr lang="ru-RU" sz="4800" i="1" dirty="0" err="1" smtClean="0">
                <a:solidFill>
                  <a:srgbClr val="C00000"/>
                </a:solidFill>
              </a:rPr>
              <a:t>наколькі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яно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дапамагае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зрабіць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жыцці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іншых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людзей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прыгажэй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і</a:t>
            </a:r>
            <a:r>
              <a:rPr lang="ru-RU" sz="4800" i="1" dirty="0" smtClean="0">
                <a:solidFill>
                  <a:srgbClr val="C00000"/>
                </a:solidFill>
              </a:rPr>
              <a:t> </a:t>
            </a:r>
            <a:r>
              <a:rPr lang="ru-RU" sz="4800" i="1" dirty="0" err="1" smtClean="0">
                <a:solidFill>
                  <a:srgbClr val="C00000"/>
                </a:solidFill>
              </a:rPr>
              <a:t>шляхетней</a:t>
            </a:r>
            <a:r>
              <a:rPr lang="ru-RU" sz="4800" dirty="0" smtClean="0">
                <a:solidFill>
                  <a:srgbClr val="C00000"/>
                </a:solidFill>
              </a:rPr>
              <a:t>»</a:t>
            </a:r>
          </a:p>
          <a:p>
            <a:pPr marL="0" indent="0">
              <a:buNone/>
            </a:pPr>
            <a:endParaRPr lang="ru-RU" sz="48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Альберт </a:t>
            </a:r>
            <a:r>
              <a:rPr lang="ru-RU" sz="4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Эйнштэйн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2058" name="Picture 10" descr="http://s3.pixers.pics/pixers/700/FO/33/84/32/03/700_FO33843203_b6591b53726147e25470dfee1d6a33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82" y="3440242"/>
            <a:ext cx="3262184" cy="336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9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Што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МЯНЕ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зраб</a:t>
            </a:r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іць шчаслівым????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demiart.ru/forum/uploads11/post-110669-13573723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687" y="1419875"/>
            <a:ext cx="5255874" cy="54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156664">
            <a:off x="4366123" y="4357003"/>
            <a:ext cx="1894868" cy="6027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err="1" smtClean="0">
                <a:solidFill>
                  <a:srgbClr val="FF0000"/>
                </a:solidFill>
              </a:rPr>
              <a:t>шчасце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62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872" y="365125"/>
            <a:ext cx="11997128" cy="1325563"/>
          </a:xfrm>
        </p:spPr>
        <p:txBody>
          <a:bodyPr>
            <a:normAutofit/>
          </a:bodyPr>
          <a:lstStyle/>
          <a:p>
            <a:pPr algn="ctr"/>
            <a:r>
              <a:rPr lang="be-BY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</a:t>
            </a:r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</a:t>
            </a:r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ЁСЦЬ </a:t>
            </a:r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КОЖНАГА З НАС, каб </a:t>
            </a:r>
            <a:r>
              <a:rPr lang="be-BY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зрабіць шчаслівымі </a:t>
            </a:r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тых, </a:t>
            </a:r>
            <a:r>
              <a:rPr lang="be-BY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 побач з </a:t>
            </a:r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намі????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s://astrapak.spb.ru/catalog/l2409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946" y="1690688"/>
            <a:ext cx="4982980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 descr="https://us.123rf.com/450wm/tigatelu/tigatelu1311/tigatelu131100123/23848472-%D0%A1%D1%87%D0%B0%D1%81%D1%82%D0%BB%D0%B8%D0%B2%D1%8B%D0%B9-%D0%BC%D0%B0%D0%BB%D1%8C%D1%87%D0%B8%D0%BA-%D0%BC%D1%83%D0%BB%D1%8C%D1%82%D1%84%D0%B8%D0%BB%D1%8C%D0%BC.jpg?ver=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37" y="4340922"/>
            <a:ext cx="1403402" cy="1799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img3.stockfresh.com/files/r/ra2studio/m/26/3325591_stock-photo-happy-man-holding-a-light-bulb-ballo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8169" y="3997308"/>
            <a:ext cx="1909885" cy="182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img3.stockfresh.com/files/n/noedelhap/m/47/1171659_stock-photo-happy-person-with-lots-of-mone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059" y="2002807"/>
            <a:ext cx="1970769" cy="14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static6.depositphotos.com/1067257/580/v/450/depositphotos_5800535-stock-illustration-happy-person-with-open-arm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960" y="9164102"/>
            <a:ext cx="388101" cy="38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img3.stockfresh.com/files/n/noedelhap/m/53/1171640_stock-photo-two-people-having-a-friendly-conversatio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1" y="825499"/>
            <a:ext cx="1748530" cy="174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РЭЦЭПТ ЧАЛАВЕЧАГА ШЧАСЦЯ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424066" y="1690688"/>
            <a:ext cx="4736891" cy="9176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ДОБРЫЯ СЛОВЫ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52607" y="1690687"/>
            <a:ext cx="4736891" cy="917601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усмешка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 rot="5400000">
            <a:off x="5276538" y="2062786"/>
            <a:ext cx="1019331" cy="1360877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96470" y="3083693"/>
            <a:ext cx="4736891" cy="91760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упэ</a:t>
            </a:r>
            <a:r>
              <a:rPr lang="be-BY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ўненасць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92511" y="3593357"/>
            <a:ext cx="4736891" cy="917601"/>
          </a:xfrm>
          <a:prstGeom prst="ellipse">
            <a:avLst/>
          </a:prstGeom>
          <a:solidFill>
            <a:srgbClr val="FF66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пазітыўны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настрой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66642" y="2964323"/>
            <a:ext cx="4736891" cy="917601"/>
          </a:xfrm>
          <a:prstGeom prst="ellipse">
            <a:avLst/>
          </a:prstGeom>
          <a:solidFill>
            <a:srgbClr val="66CCF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задаволенасць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838200" y="4851425"/>
            <a:ext cx="10515600" cy="18341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АДЧУВАННЕ ШЧАСЦЯ</a:t>
            </a:r>
            <a:endParaRPr lang="ru-RU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 rot="5400000">
            <a:off x="5466413" y="4305925"/>
            <a:ext cx="1019331" cy="1360877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2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1581" y="365125"/>
            <a:ext cx="827041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Прагляд кінастужкі </a:t>
            </a:r>
            <a:r>
              <a:rPr lang="be-BY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“ПАЦВЕРДЖАННЕ”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2314" y="1825625"/>
            <a:ext cx="8099685" cy="4351338"/>
          </a:xfrm>
        </p:spPr>
        <p:txBody>
          <a:bodyPr>
            <a:normAutofit fontScale="92500" lnSpcReduction="10000"/>
          </a:bodyPr>
          <a:lstStyle/>
          <a:p>
            <a:pPr marL="360363" indent="0">
              <a:buNone/>
            </a:pPr>
            <a:r>
              <a:rPr lang="be-BY" sz="3200" b="1" dirty="0" smtClean="0">
                <a:solidFill>
                  <a:srgbClr val="002060"/>
                </a:solidFill>
              </a:rPr>
              <a:t>Выйшла </a:t>
            </a:r>
            <a:r>
              <a:rPr lang="be-BY" sz="3200" b="1" dirty="0">
                <a:solidFill>
                  <a:srgbClr val="002060"/>
                </a:solidFill>
              </a:rPr>
              <a:t>ў свет у </a:t>
            </a:r>
            <a:r>
              <a:rPr lang="be-BY" sz="3200" b="1" dirty="0">
                <a:solidFill>
                  <a:srgbClr val="66CCFF"/>
                </a:solidFill>
              </a:rPr>
              <a:t>2007</a:t>
            </a:r>
            <a:r>
              <a:rPr lang="be-BY" sz="3200" b="1" dirty="0">
                <a:solidFill>
                  <a:srgbClr val="002060"/>
                </a:solidFill>
              </a:rPr>
              <a:t> </a:t>
            </a:r>
            <a:r>
              <a:rPr lang="be-BY" sz="3200" b="1" dirty="0" smtClean="0">
                <a:solidFill>
                  <a:srgbClr val="002060"/>
                </a:solidFill>
              </a:rPr>
              <a:t>годзе</a:t>
            </a:r>
          </a:p>
          <a:p>
            <a:pPr marL="360363" indent="0">
              <a:buNone/>
            </a:pPr>
            <a:r>
              <a:rPr lang="be-BY" sz="3200" b="1" dirty="0" smtClean="0">
                <a:solidFill>
                  <a:srgbClr val="FF6699"/>
                </a:solidFill>
              </a:rPr>
              <a:t>Прадзюсар</a:t>
            </a:r>
            <a:r>
              <a:rPr lang="be-BY" sz="3200" b="1" dirty="0" smtClean="0">
                <a:solidFill>
                  <a:srgbClr val="FF6699"/>
                </a:solidFill>
              </a:rPr>
              <a:t>, сцэнарыст </a:t>
            </a:r>
            <a:r>
              <a:rPr lang="be-BY" sz="3200" b="1" dirty="0">
                <a:solidFill>
                  <a:srgbClr val="FF6699"/>
                </a:solidFill>
              </a:rPr>
              <a:t>і </a:t>
            </a:r>
            <a:r>
              <a:rPr lang="be-BY" sz="3200" b="1" dirty="0" smtClean="0">
                <a:solidFill>
                  <a:srgbClr val="FF6699"/>
                </a:solidFill>
              </a:rPr>
              <a:t>рэжысёр </a:t>
            </a:r>
            <a:r>
              <a:rPr lang="be-BY" sz="3200" b="1" dirty="0" smtClean="0">
                <a:solidFill>
                  <a:srgbClr val="FF0000"/>
                </a:solidFill>
              </a:rPr>
              <a:t>Курт Кені</a:t>
            </a:r>
          </a:p>
          <a:p>
            <a:pPr marL="360363" indent="0">
              <a:buNone/>
            </a:pPr>
            <a:r>
              <a:rPr lang="be-BY" sz="3200" b="1" dirty="0" smtClean="0">
                <a:solidFill>
                  <a:srgbClr val="FFC000"/>
                </a:solidFill>
              </a:rPr>
              <a:t>У </a:t>
            </a:r>
            <a:r>
              <a:rPr lang="be-BY" sz="3200" b="1" dirty="0">
                <a:solidFill>
                  <a:srgbClr val="FFC000"/>
                </a:solidFill>
              </a:rPr>
              <a:t>галоўнай </a:t>
            </a:r>
            <a:r>
              <a:rPr lang="be-BY" sz="3200" b="1" dirty="0" smtClean="0">
                <a:solidFill>
                  <a:srgbClr val="FFC000"/>
                </a:solidFill>
              </a:rPr>
              <a:t>ролі: амерыканскі актор </a:t>
            </a:r>
          </a:p>
          <a:p>
            <a:pPr marL="360363" indent="0">
              <a:buNone/>
            </a:pPr>
            <a:r>
              <a:rPr lang="be-BY" sz="3200" b="1" dirty="0" smtClean="0">
                <a:solidFill>
                  <a:schemeClr val="accent4">
                    <a:lumMod val="75000"/>
                  </a:schemeClr>
                </a:solidFill>
              </a:rPr>
              <a:t>Ці-Джэй Тайн</a:t>
            </a:r>
          </a:p>
          <a:p>
            <a:pPr marL="360363" indent="0">
              <a:buNone/>
            </a:pPr>
            <a:r>
              <a:rPr lang="be-BY" sz="3200" b="1" dirty="0" smtClean="0">
                <a:solidFill>
                  <a:srgbClr val="00B050"/>
                </a:solidFill>
              </a:rPr>
              <a:t>У </a:t>
            </a:r>
            <a:r>
              <a:rPr lang="be-BY" sz="3200" b="1" dirty="0">
                <a:solidFill>
                  <a:schemeClr val="accent6">
                    <a:lumMod val="75000"/>
                  </a:schemeClr>
                </a:solidFill>
              </a:rPr>
              <a:t>2007 </a:t>
            </a:r>
            <a:r>
              <a:rPr lang="be-BY" sz="3200" b="1" dirty="0">
                <a:solidFill>
                  <a:srgbClr val="00B050"/>
                </a:solidFill>
              </a:rPr>
              <a:t>годзе карціна стала пераможцам </a:t>
            </a:r>
            <a:endParaRPr lang="be-BY" sz="3200" b="1" dirty="0" smtClean="0">
              <a:solidFill>
                <a:srgbClr val="00B050"/>
              </a:solidFill>
            </a:endParaRPr>
          </a:p>
          <a:p>
            <a:pPr marL="360363" indent="0">
              <a:buNone/>
            </a:pPr>
            <a:r>
              <a:rPr lang="be-BY" sz="3200" b="1" dirty="0" smtClean="0">
                <a:solidFill>
                  <a:schemeClr val="accent6">
                    <a:lumMod val="50000"/>
                  </a:schemeClr>
                </a:solidFill>
              </a:rPr>
              <a:t>Міжнароднага </a:t>
            </a:r>
            <a:r>
              <a:rPr lang="be-BY" sz="3200" b="1" dirty="0">
                <a:solidFill>
                  <a:schemeClr val="accent6">
                    <a:lumMod val="50000"/>
                  </a:schemeClr>
                </a:solidFill>
              </a:rPr>
              <a:t>Кінафестывалю ў Кліўлендзе </a:t>
            </a:r>
            <a:endParaRPr lang="be-BY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0363" indent="0">
              <a:buNone/>
            </a:pPr>
            <a:r>
              <a:rPr lang="be-BY" sz="3200" b="1" dirty="0" smtClean="0">
                <a:solidFill>
                  <a:srgbClr val="00B050"/>
                </a:solidFill>
              </a:rPr>
              <a:t>ў </a:t>
            </a:r>
            <a:r>
              <a:rPr lang="be-BY" sz="3200" b="1" dirty="0">
                <a:solidFill>
                  <a:srgbClr val="00B050"/>
                </a:solidFill>
              </a:rPr>
              <a:t>намінацыі </a:t>
            </a:r>
            <a:endParaRPr lang="be-BY" sz="3200" b="1" dirty="0" smtClean="0">
              <a:solidFill>
                <a:srgbClr val="00B050"/>
              </a:solidFill>
            </a:endParaRPr>
          </a:p>
          <a:p>
            <a:pPr marL="360363" indent="0">
              <a:buNone/>
            </a:pPr>
            <a:r>
              <a:rPr lang="be-BY" sz="3200" b="1" dirty="0" smtClean="0">
                <a:solidFill>
                  <a:srgbClr val="00B050"/>
                </a:solidFill>
              </a:rPr>
              <a:t>“</a:t>
            </a:r>
            <a:r>
              <a:rPr lang="be-BY" sz="3200" b="1" dirty="0">
                <a:solidFill>
                  <a:schemeClr val="accent6">
                    <a:lumMod val="75000"/>
                  </a:schemeClr>
                </a:solidFill>
              </a:rPr>
              <a:t>Лепшы караткаметражны фільм жывога дзеяння</a:t>
            </a:r>
            <a:r>
              <a:rPr lang="be-BY" sz="3200" b="1" dirty="0" smtClean="0">
                <a:solidFill>
                  <a:srgbClr val="00B050"/>
                </a:solidFill>
              </a:rPr>
              <a:t>”</a:t>
            </a:r>
            <a:endParaRPr lang="ru-RU" sz="3200" b="1" dirty="0">
              <a:solidFill>
                <a:srgbClr val="00B050"/>
              </a:solidFill>
            </a:endParaRPr>
          </a:p>
          <a:p>
            <a:pPr algn="ctr"/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921"/>
            <a:ext cx="4422098" cy="655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9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eachunitedchurch.com/wp-content/uploads/2014/02/cartoon-people-by-nishop1-123RF-52578378_m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879" y="2788171"/>
            <a:ext cx="7858981" cy="406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Заданне да прагляду: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e-BY" sz="5400" dirty="0"/>
              <a:t>Звярніце ўвагу, </a:t>
            </a:r>
            <a:r>
              <a:rPr lang="be-BY" sz="5400" dirty="0">
                <a:solidFill>
                  <a:schemeClr val="accent2">
                    <a:lumMod val="75000"/>
                  </a:schemeClr>
                </a:solidFill>
              </a:rPr>
              <a:t>ці працуе </a:t>
            </a:r>
            <a:r>
              <a:rPr lang="be-BY" sz="5400" dirty="0"/>
              <a:t>выпрацаваны намі </a:t>
            </a:r>
            <a:r>
              <a:rPr lang="be-BY" sz="5400" dirty="0">
                <a:solidFill>
                  <a:schemeClr val="accent2">
                    <a:lumMod val="75000"/>
                  </a:schemeClr>
                </a:solidFill>
              </a:rPr>
              <a:t>рэцэпт </a:t>
            </a:r>
            <a:r>
              <a:rPr lang="be-BY" sz="5400" dirty="0" smtClean="0">
                <a:solidFill>
                  <a:schemeClr val="accent2">
                    <a:lumMod val="75000"/>
                  </a:schemeClr>
                </a:solidFill>
              </a:rPr>
              <a:t>шчасця</a:t>
            </a:r>
            <a:r>
              <a:rPr lang="be-BY" sz="5400" dirty="0" smtClean="0">
                <a:hlinkClick r:id="rId3" action="ppaction://hlinkfile"/>
              </a:rPr>
              <a:t>?</a:t>
            </a:r>
            <a:endParaRPr lang="ru-RU" sz="5400" dirty="0"/>
          </a:p>
          <a:p>
            <a:pPr marL="0" indent="0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22758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Пытанн</a:t>
            </a:r>
            <a:r>
              <a:rPr lang="be-BY" b="1" dirty="0" smtClean="0">
                <a:solidFill>
                  <a:srgbClr val="FF0000"/>
                </a:solidFill>
              </a:rPr>
              <a:t>і да абмеркавання стужкі: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e-BY" sz="3600" dirty="0" smtClean="0"/>
              <a:t>У чым ідэя фільма? </a:t>
            </a:r>
          </a:p>
          <a:p>
            <a:pPr>
              <a:buNone/>
            </a:pPr>
            <a:r>
              <a:rPr lang="be-BY" sz="3600" dirty="0" smtClean="0"/>
              <a:t>Што аўтар хацеў данесці</a:t>
            </a:r>
          </a:p>
          <a:p>
            <a:pPr>
              <a:buNone/>
            </a:pPr>
            <a:r>
              <a:rPr lang="be-BY" sz="3600" dirty="0" smtClean="0"/>
              <a:t> да гледача?</a:t>
            </a:r>
          </a:p>
          <a:p>
            <a:endParaRPr lang="ru-RU" sz="3200" dirty="0"/>
          </a:p>
        </p:txBody>
      </p:sp>
      <p:pic>
        <p:nvPicPr>
          <p:cNvPr id="5" name="Рисунок 4" descr="Картинки по запросу caregiver support group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4864" y="1787978"/>
            <a:ext cx="5567045" cy="390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Пытанн</a:t>
            </a:r>
            <a:r>
              <a:rPr lang="be-BY" b="1" dirty="0" smtClean="0">
                <a:solidFill>
                  <a:srgbClr val="FF0000"/>
                </a:solidFill>
              </a:rPr>
              <a:t>і да абмеркавання стужкі: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e-BY" sz="3600" dirty="0" smtClean="0"/>
              <a:t>Якія сродкі выкарыстоўвае </a:t>
            </a:r>
            <a:r>
              <a:rPr lang="be-BY" sz="3600" dirty="0" smtClean="0"/>
              <a:t>рэжысёр</a:t>
            </a:r>
            <a:r>
              <a:rPr lang="be-BY" sz="3600" dirty="0" smtClean="0"/>
              <a:t>, каб данесці ідэю фільма: </a:t>
            </a:r>
            <a:endParaRPr lang="ru-RU" sz="3600" dirty="0" smtClean="0"/>
          </a:p>
          <a:p>
            <a:r>
              <a:rPr lang="be-BY" i="1" dirty="0" smtClean="0"/>
              <a:t>сюжэт?</a:t>
            </a:r>
            <a:endParaRPr lang="ru-RU" i="1" dirty="0" smtClean="0"/>
          </a:p>
          <a:p>
            <a:r>
              <a:rPr lang="be-BY" i="1" dirty="0" smtClean="0"/>
              <a:t>Відовішчнасць?</a:t>
            </a:r>
            <a:endParaRPr lang="ru-RU" i="1" dirty="0" smtClean="0"/>
          </a:p>
          <a:p>
            <a:r>
              <a:rPr lang="be-BY" i="1" dirty="0" smtClean="0"/>
              <a:t>Ігра </a:t>
            </a:r>
            <a:r>
              <a:rPr lang="be-BY" i="1" dirty="0" smtClean="0"/>
              <a:t>акцёраў</a:t>
            </a:r>
            <a:r>
              <a:rPr lang="be-BY" i="1" dirty="0" smtClean="0"/>
              <a:t>?</a:t>
            </a:r>
            <a:endParaRPr lang="ru-RU" i="1" dirty="0" smtClean="0"/>
          </a:p>
          <a:p>
            <a:r>
              <a:rPr lang="be-BY" i="1" dirty="0" smtClean="0"/>
              <a:t>Арыгінальнасць?</a:t>
            </a:r>
            <a:endParaRPr lang="ru-RU" i="1" dirty="0" smtClean="0"/>
          </a:p>
          <a:p>
            <a:r>
              <a:rPr lang="be-BY" i="1" dirty="0" smtClean="0"/>
              <a:t>Музыка і гук?</a:t>
            </a:r>
            <a:endParaRPr lang="ru-RU" i="1" dirty="0" smtClean="0"/>
          </a:p>
          <a:p>
            <a:endParaRPr lang="ru-RU" dirty="0"/>
          </a:p>
        </p:txBody>
      </p:sp>
      <p:pic>
        <p:nvPicPr>
          <p:cNvPr id="4" name="Рисунок 3" descr="Картинки по запросу caregiver support group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24157" y="2571750"/>
            <a:ext cx="5567045" cy="390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Пытанн</a:t>
            </a:r>
            <a:r>
              <a:rPr lang="be-BY" b="1" dirty="0" smtClean="0">
                <a:solidFill>
                  <a:srgbClr val="FF0000"/>
                </a:solidFill>
              </a:rPr>
              <a:t>і да абмеркавання стужкі: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sz="3600" dirty="0" smtClean="0"/>
              <a:t>Чаму </a:t>
            </a:r>
            <a:r>
              <a:rPr lang="be-BY" sz="3600" dirty="0" smtClean="0"/>
              <a:t>аўтар так </a:t>
            </a:r>
            <a:r>
              <a:rPr lang="be-BY" sz="3600" dirty="0" smtClean="0"/>
              <a:t>дзіўна назваў свой фільм: </a:t>
            </a:r>
          </a:p>
          <a:p>
            <a:pPr>
              <a:buNone/>
            </a:pPr>
            <a:r>
              <a:rPr lang="be-BY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“Пацверджанне”</a:t>
            </a:r>
            <a:r>
              <a:rPr lang="be-BY" sz="3600" dirty="0" smtClean="0"/>
              <a:t>? </a:t>
            </a:r>
          </a:p>
          <a:p>
            <a:r>
              <a:rPr lang="be-BY" sz="3600" dirty="0" smtClean="0"/>
              <a:t>Колькі падтэкстаў назвы </a:t>
            </a:r>
          </a:p>
          <a:p>
            <a:pPr>
              <a:buNone/>
            </a:pPr>
            <a:r>
              <a:rPr lang="be-BY" sz="3600" dirty="0" smtClean="0"/>
              <a:t>мы можам заўважыць?</a:t>
            </a:r>
            <a:endParaRPr lang="ru-RU" sz="3600" dirty="0" smtClean="0"/>
          </a:p>
          <a:p>
            <a:endParaRPr lang="ru-RU" dirty="0"/>
          </a:p>
        </p:txBody>
      </p:sp>
      <p:pic>
        <p:nvPicPr>
          <p:cNvPr id="4" name="Рисунок 3" descr="Картинки по запросу caregiver support group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000" y="2728504"/>
            <a:ext cx="5567045" cy="390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231</Words>
  <Application>Microsoft Office PowerPoint</Application>
  <PresentationFormat>Шырокаэкранны</PresentationFormat>
  <Paragraphs>49</Paragraphs>
  <Slides>11</Slides>
  <Notes>0</Notes>
  <HiddenSlides>0</HiddenSlides>
  <MMClips>0</MMClips>
  <ScaleCrop>false</ScaleCrop>
  <HeadingPairs>
    <vt:vector size="6" baseType="variant">
      <vt:variant>
        <vt:lpstr>Выкарыстоўваюцца шрыфты</vt:lpstr>
      </vt:variant>
      <vt:variant>
        <vt:i4>3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  Паседжанне кінаклуба      «РЭЦЭПТ ЧАЛАВЕЧАГА ШЧАСЦЯ» Гракава Вікторыя Уладзіміраўна,  дацэнт кафедры менеджменту і адукацыйных тэхналогій  Інстытута павышэння кваліфікацыі і перападрыхтоўкі БДПУ імя М. Танка</vt:lpstr>
      <vt:lpstr>Што можа МЯНЕ зрабіць шчаслівым????</vt:lpstr>
      <vt:lpstr>Што ЁСЦЬ У КОЖНАГА З НАС, каб зрабіць шчаслівымі тых, хто побач з намі????</vt:lpstr>
      <vt:lpstr>РЭЦЭПТ ЧАЛАВЕЧАГА ШЧАСЦЯ</vt:lpstr>
      <vt:lpstr>Прагляд кінастужкі “ПАЦВЕРДЖАННЕ”</vt:lpstr>
      <vt:lpstr>Заданне да прагляду:</vt:lpstr>
      <vt:lpstr>Пытанні да абмеркавання стужкі:</vt:lpstr>
      <vt:lpstr>Пытанні да абмеркавання стужкі:</vt:lpstr>
      <vt:lpstr>Пытанні да абмеркавання стужкі:</vt:lpstr>
      <vt:lpstr>Творчае заданне:</vt:lpstr>
      <vt:lpstr>Прэзентацыя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26</cp:revision>
  <dcterms:created xsi:type="dcterms:W3CDTF">2018-03-01T13:59:19Z</dcterms:created>
  <dcterms:modified xsi:type="dcterms:W3CDTF">2018-03-06T15:55:57Z</dcterms:modified>
</cp:coreProperties>
</file>